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18849" y="1015999"/>
            <a:ext cx="6302629" cy="5548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006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006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316621" y="1298447"/>
            <a:ext cx="422275" cy="474980"/>
          </a:xfrm>
          <a:custGeom>
            <a:avLst/>
            <a:gdLst/>
            <a:ahLst/>
            <a:cxnLst/>
            <a:rect l="l" t="t" r="r" b="b"/>
            <a:pathLst>
              <a:path w="422275" h="474980">
                <a:moveTo>
                  <a:pt x="422147" y="474725"/>
                </a:moveTo>
                <a:lnTo>
                  <a:pt x="422147" y="0"/>
                </a:lnTo>
                <a:lnTo>
                  <a:pt x="0" y="0"/>
                </a:lnTo>
                <a:lnTo>
                  <a:pt x="0" y="474725"/>
                </a:lnTo>
                <a:lnTo>
                  <a:pt x="422147" y="474725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2093" y="1225295"/>
            <a:ext cx="8542782" cy="54787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36839" y="768095"/>
            <a:ext cx="32384" cy="1053465"/>
          </a:xfrm>
          <a:custGeom>
            <a:avLst/>
            <a:gdLst/>
            <a:ahLst/>
            <a:cxnLst/>
            <a:rect l="l" t="t" r="r" b="b"/>
            <a:pathLst>
              <a:path w="32384" h="1053464">
                <a:moveTo>
                  <a:pt x="32004" y="1053083"/>
                </a:moveTo>
                <a:lnTo>
                  <a:pt x="32003" y="0"/>
                </a:lnTo>
                <a:lnTo>
                  <a:pt x="0" y="0"/>
                </a:lnTo>
                <a:lnTo>
                  <a:pt x="0" y="1053083"/>
                </a:lnTo>
                <a:lnTo>
                  <a:pt x="32004" y="1053083"/>
                </a:lnTo>
                <a:close/>
              </a:path>
            </a:pathLst>
          </a:custGeom>
          <a:solidFill>
            <a:srgbClr val="66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53495" y="727964"/>
            <a:ext cx="8029575" cy="851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93070" y="2002597"/>
            <a:ext cx="8039734" cy="1976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006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0841" y="6896310"/>
            <a:ext cx="5583555" cy="196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8" Type="http://schemas.openxmlformats.org/officeDocument/2006/relationships/image" Target="../media/image10.png"/><Relationship Id="rId9" Type="http://schemas.openxmlformats.org/officeDocument/2006/relationships/image" Target="../media/image11.jpg"/><Relationship Id="rId10" Type="http://schemas.openxmlformats.org/officeDocument/2006/relationships/image" Target="../media/image12.jpg"/><Relationship Id="rId11" Type="http://schemas.openxmlformats.org/officeDocument/2006/relationships/image" Target="../media/image13.png"/><Relationship Id="rId12" Type="http://schemas.openxmlformats.org/officeDocument/2006/relationships/image" Target="../media/image14.jpg"/><Relationship Id="rId13" Type="http://schemas.openxmlformats.org/officeDocument/2006/relationships/image" Target="../media/image15.jpg"/><Relationship Id="rId14" Type="http://schemas.openxmlformats.org/officeDocument/2006/relationships/image" Target="../media/image16.jpg"/><Relationship Id="rId15" Type="http://schemas.openxmlformats.org/officeDocument/2006/relationships/image" Target="../media/image17.jpg"/><Relationship Id="rId16" Type="http://schemas.openxmlformats.org/officeDocument/2006/relationships/image" Target="../media/image1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1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4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jpg"/><Relationship Id="rId6" Type="http://schemas.openxmlformats.org/officeDocument/2006/relationships/image" Target="../media/image47.jpg"/><Relationship Id="rId7" Type="http://schemas.openxmlformats.org/officeDocument/2006/relationships/image" Target="../media/image48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9.jp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jp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jpg"/><Relationship Id="rId12" Type="http://schemas.openxmlformats.org/officeDocument/2006/relationships/image" Target="../media/image58.jpg"/><Relationship Id="rId13" Type="http://schemas.openxmlformats.org/officeDocument/2006/relationships/image" Target="../media/image59.jpg"/><Relationship Id="rId14" Type="http://schemas.openxmlformats.org/officeDocument/2006/relationships/image" Target="../media/image60.jpg"/><Relationship Id="rId15" Type="http://schemas.openxmlformats.org/officeDocument/2006/relationships/image" Target="../media/image61.png"/><Relationship Id="rId16" Type="http://schemas.openxmlformats.org/officeDocument/2006/relationships/image" Target="../media/image62.jpg"/><Relationship Id="rId17" Type="http://schemas.openxmlformats.org/officeDocument/2006/relationships/image" Target="../media/image63.png"/><Relationship Id="rId18" Type="http://schemas.openxmlformats.org/officeDocument/2006/relationships/image" Target="../media/image64.png"/><Relationship Id="rId19" Type="http://schemas.openxmlformats.org/officeDocument/2006/relationships/image" Target="../media/image65.jpg"/><Relationship Id="rId20" Type="http://schemas.openxmlformats.org/officeDocument/2006/relationships/image" Target="../media/image66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9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jp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jpg"/><Relationship Id="rId4" Type="http://schemas.openxmlformats.org/officeDocument/2006/relationships/image" Target="../media/image84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1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1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Relationship Id="rId3" Type="http://schemas.openxmlformats.org/officeDocument/2006/relationships/image" Target="../media/image1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Relationship Id="rId3" Type="http://schemas.openxmlformats.org/officeDocument/2006/relationships/image" Target="../media/image89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image" Target="../media/image1.png"/><Relationship Id="rId4" Type="http://schemas.openxmlformats.org/officeDocument/2006/relationships/image" Target="../media/image91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2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Relationship Id="rId9" Type="http://schemas.openxmlformats.org/officeDocument/2006/relationships/image" Target="../media/image101.png"/><Relationship Id="rId10" Type="http://schemas.openxmlformats.org/officeDocument/2006/relationships/image" Target="../media/image102.png"/><Relationship Id="rId11" Type="http://schemas.openxmlformats.org/officeDocument/2006/relationships/image" Target="../media/image103.png"/><Relationship Id="rId12" Type="http://schemas.openxmlformats.org/officeDocument/2006/relationships/image" Target="../media/image104.png"/><Relationship Id="rId13" Type="http://schemas.openxmlformats.org/officeDocument/2006/relationships/image" Target="../media/image105.png"/><Relationship Id="rId14" Type="http://schemas.openxmlformats.org/officeDocument/2006/relationships/image" Target="../media/image106.png"/><Relationship Id="rId15" Type="http://schemas.openxmlformats.org/officeDocument/2006/relationships/image" Target="../media/image107.png"/><Relationship Id="rId16" Type="http://schemas.openxmlformats.org/officeDocument/2006/relationships/image" Target="../media/image108.png"/><Relationship Id="rId17" Type="http://schemas.openxmlformats.org/officeDocument/2006/relationships/image" Target="../media/image1.png"/><Relationship Id="rId18" Type="http://schemas.openxmlformats.org/officeDocument/2006/relationships/image" Target="../media/image109.png"/><Relationship Id="rId19" Type="http://schemas.openxmlformats.org/officeDocument/2006/relationships/image" Target="../media/image110.png"/><Relationship Id="rId20" Type="http://schemas.openxmlformats.org/officeDocument/2006/relationships/image" Target="../media/image111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2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Relationship Id="rId3" Type="http://schemas.openxmlformats.org/officeDocument/2006/relationships/image" Target="../media/image114.jpg"/><Relationship Id="rId4" Type="http://schemas.openxmlformats.org/officeDocument/2006/relationships/image" Target="../media/image115.jpg"/><Relationship Id="rId5" Type="http://schemas.openxmlformats.org/officeDocument/2006/relationships/image" Target="../media/image116.jpg"/><Relationship Id="rId6" Type="http://schemas.openxmlformats.org/officeDocument/2006/relationships/image" Target="../media/image117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2.jpg"/><Relationship Id="rId3" Type="http://schemas.openxmlformats.org/officeDocument/2006/relationships/image" Target="../media/image123.jpg"/><Relationship Id="rId4" Type="http://schemas.openxmlformats.org/officeDocument/2006/relationships/image" Target="../media/image124.jpg"/><Relationship Id="rId5" Type="http://schemas.openxmlformats.org/officeDocument/2006/relationships/image" Target="../media/image125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atacenterconsultores.com/diseno-de-una-red-de-supresores-de-transientes" TargetMode="External"/><Relationship Id="rId3" Type="http://schemas.openxmlformats.org/officeDocument/2006/relationships/image" Target="../media/image128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9.png"/><Relationship Id="rId3" Type="http://schemas.openxmlformats.org/officeDocument/2006/relationships/image" Target="../media/image13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774839" y="348995"/>
            <a:ext cx="9144000" cy="6858000"/>
            <a:chOff x="774839" y="348995"/>
            <a:chExt cx="9144000" cy="68580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509" y="6786372"/>
              <a:ext cx="1870710" cy="40919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839" y="348995"/>
              <a:ext cx="9144000" cy="685800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640713" y="4052625"/>
            <a:ext cx="4321175" cy="904875"/>
          </a:xfrm>
          <a:prstGeom prst="rect">
            <a:avLst/>
          </a:prstGeom>
        </p:spPr>
        <p:txBody>
          <a:bodyPr wrap="square" lIns="0" tIns="2019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90"/>
              </a:spcBef>
            </a:pP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Jean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Ponce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Leon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Ing,</a:t>
            </a:r>
            <a:r>
              <a:rPr dirty="0" sz="24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000065"/>
                </a:solidFill>
                <a:latin typeface="Arial"/>
                <a:cs typeface="Arial"/>
              </a:rPr>
              <a:t>M.C.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sz="1400" spc="-10" b="1">
                <a:solidFill>
                  <a:srgbClr val="000065"/>
                </a:solidFill>
                <a:latin typeface="Arial"/>
                <a:cs typeface="Arial"/>
              </a:rPr>
              <a:t>Expositor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496951" y="2866897"/>
            <a:ext cx="615505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861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ANALISIS</a:t>
            </a:r>
            <a:r>
              <a:rPr dirty="0" sz="3000" spc="-2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DE</a:t>
            </a:r>
            <a:r>
              <a:rPr dirty="0" sz="3000" spc="-13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ARMONICOS</a:t>
            </a:r>
            <a:r>
              <a:rPr dirty="0" sz="3000" spc="-20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spc="-25" b="1">
                <a:solidFill>
                  <a:srgbClr val="33659A"/>
                </a:solidFill>
                <a:latin typeface="Arial"/>
                <a:cs typeface="Arial"/>
              </a:rPr>
              <a:t>EN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SISTEMAS</a:t>
            </a:r>
            <a:r>
              <a:rPr dirty="0" sz="3000" spc="-90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spc="-10" b="1">
                <a:solidFill>
                  <a:srgbClr val="33659A"/>
                </a:solidFill>
                <a:latin typeface="Arial"/>
                <a:cs typeface="Arial"/>
              </a:rPr>
              <a:t>ELECTRICOS</a:t>
            </a:r>
            <a:r>
              <a:rPr dirty="0" sz="3000" spc="-8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BT</a:t>
            </a:r>
            <a:r>
              <a:rPr dirty="0" sz="3000" spc="-13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33659A"/>
                </a:solidFill>
                <a:latin typeface="Arial"/>
                <a:cs typeface="Arial"/>
              </a:rPr>
              <a:t>Y</a:t>
            </a:r>
            <a:r>
              <a:rPr dirty="0" sz="3000" spc="-13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000" spc="-25" b="1">
                <a:solidFill>
                  <a:srgbClr val="33659A"/>
                </a:solidFill>
                <a:latin typeface="Arial"/>
                <a:cs typeface="Arial"/>
              </a:rPr>
              <a:t>MT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608629" y="6353809"/>
            <a:ext cx="2016760" cy="5797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56665">
              <a:lnSpc>
                <a:spcPts val="1510"/>
              </a:lnSpc>
              <a:spcBef>
                <a:spcPts val="95"/>
              </a:spcBef>
            </a:pPr>
            <a:r>
              <a:rPr dirty="0" sz="1400" b="1">
                <a:latin typeface="Calibri"/>
                <a:cs typeface="Calibri"/>
              </a:rPr>
              <a:t>Curso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spc="-25" b="1">
                <a:latin typeface="Calibri"/>
                <a:cs typeface="Calibri"/>
              </a:rPr>
              <a:t>PQ</a:t>
            </a:r>
            <a:endParaRPr sz="1400">
              <a:latin typeface="Calibri"/>
              <a:cs typeface="Calibri"/>
            </a:endParaRPr>
          </a:p>
          <a:p>
            <a:pPr algn="r" marR="5080">
              <a:lnSpc>
                <a:spcPts val="1345"/>
              </a:lnSpc>
            </a:pPr>
            <a:r>
              <a:rPr dirty="0" sz="1400" b="1">
                <a:latin typeface="Calibri"/>
                <a:cs typeface="Calibri"/>
              </a:rPr>
              <a:t>16‐18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Febrero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spc="-20" b="1">
                <a:latin typeface="Calibri"/>
                <a:cs typeface="Calibri"/>
              </a:rPr>
              <a:t>2017</a:t>
            </a:r>
            <a:endParaRPr sz="1400">
              <a:latin typeface="Calibri"/>
              <a:cs typeface="Calibri"/>
            </a:endParaRPr>
          </a:p>
          <a:p>
            <a:pPr algn="r" marR="5080">
              <a:lnSpc>
                <a:spcPts val="1510"/>
              </a:lnSpc>
            </a:pPr>
            <a:r>
              <a:rPr dirty="0" sz="1400">
                <a:latin typeface="Calibri"/>
                <a:cs typeface="Calibri"/>
              </a:rPr>
              <a:t>CIP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Miraflores</a:t>
            </a:r>
            <a:r>
              <a:rPr dirty="0" sz="1400">
                <a:latin typeface="Calibri"/>
                <a:cs typeface="Calibri"/>
              </a:rPr>
              <a:t> –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Lima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‐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Perú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39373" y="1938362"/>
            <a:ext cx="8049895" cy="458216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273050" indent="-260350">
              <a:lnSpc>
                <a:spcPct val="100000"/>
              </a:lnSpc>
              <a:spcBef>
                <a:spcPts val="1055"/>
              </a:spcBef>
              <a:buAutoNum type="romanUcPeriod"/>
              <a:tabLst>
                <a:tab pos="273050" algn="l"/>
              </a:tabLst>
            </a:pPr>
            <a:r>
              <a:rPr dirty="0" sz="1800">
                <a:latin typeface="Verdana"/>
                <a:cs typeface="Verdana"/>
              </a:rPr>
              <a:t>Perturbaciones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un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Sistema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Eléctrico</a:t>
            </a:r>
            <a:endParaRPr sz="1800">
              <a:latin typeface="Verdana"/>
              <a:cs typeface="Verdana"/>
            </a:endParaRPr>
          </a:p>
          <a:p>
            <a:pPr lvl="1" marL="755015" indent="-285750">
              <a:lnSpc>
                <a:spcPct val="100000"/>
              </a:lnSpc>
              <a:spcBef>
                <a:spcPts val="85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Problemas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disturbios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calidad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energía</a:t>
            </a:r>
            <a:endParaRPr sz="1600">
              <a:latin typeface="Verdana"/>
              <a:cs typeface="Verdana"/>
            </a:endParaRPr>
          </a:p>
          <a:p>
            <a:pPr lvl="1" marL="755015" indent="-285750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Equipos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eléctricos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afectados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Eventos</a:t>
            </a:r>
            <a:r>
              <a:rPr dirty="0" sz="1600" spc="-75">
                <a:latin typeface="Verdana"/>
                <a:cs typeface="Verdana"/>
              </a:rPr>
              <a:t> </a:t>
            </a:r>
            <a:r>
              <a:rPr dirty="0" sz="1600" spc="-30">
                <a:latin typeface="Verdana"/>
                <a:cs typeface="Verdana"/>
              </a:rPr>
              <a:t>Flicker.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soluciones.</a:t>
            </a:r>
            <a:endParaRPr sz="1600">
              <a:latin typeface="Verdana"/>
              <a:cs typeface="Verdana"/>
            </a:endParaRPr>
          </a:p>
          <a:p>
            <a:pPr lvl="1" marL="755650" marR="6350" indent="-285750">
              <a:lnSpc>
                <a:spcPts val="1730"/>
              </a:lnSpc>
              <a:spcBef>
                <a:spcPts val="40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650" algn="l"/>
              </a:tabLst>
            </a:pPr>
            <a:r>
              <a:rPr dirty="0" sz="1600">
                <a:latin typeface="Verdana"/>
                <a:cs typeface="Verdana"/>
              </a:rPr>
              <a:t>Normativas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Nacionales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(NTCSE)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Internacionales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referentes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Calidad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1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Energía</a:t>
            </a:r>
            <a:r>
              <a:rPr dirty="0" sz="1600" spc="-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(IEEE</a:t>
            </a:r>
            <a:r>
              <a:rPr dirty="0" sz="1600" spc="-1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5">
                <a:latin typeface="Verdana"/>
                <a:cs typeface="Verdana"/>
              </a:rPr>
              <a:t> </a:t>
            </a:r>
            <a:r>
              <a:rPr dirty="0" sz="1600" spc="-20">
                <a:latin typeface="Verdana"/>
                <a:cs typeface="Verdana"/>
              </a:rPr>
              <a:t>IEC)</a:t>
            </a:r>
            <a:endParaRPr sz="160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620"/>
              </a:spcBef>
              <a:buClr>
                <a:srgbClr val="33659A"/>
              </a:buClr>
              <a:buFont typeface="Wingdings"/>
              <a:buChar char=""/>
            </a:pPr>
            <a:endParaRPr sz="1600">
              <a:latin typeface="Verdana"/>
              <a:cs typeface="Verdana"/>
            </a:endParaRPr>
          </a:p>
          <a:p>
            <a:pPr marL="369570" indent="-356870">
              <a:lnSpc>
                <a:spcPct val="100000"/>
              </a:lnSpc>
              <a:buAutoNum type="romanUcPeriod"/>
              <a:tabLst>
                <a:tab pos="369570" algn="l"/>
              </a:tabLst>
            </a:pPr>
            <a:r>
              <a:rPr dirty="0" sz="1800">
                <a:latin typeface="Verdana"/>
                <a:cs typeface="Verdana"/>
              </a:rPr>
              <a:t>Armónicos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en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los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Sistemas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Eléctricos</a:t>
            </a:r>
            <a:endParaRPr sz="18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85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 spc="-10">
                <a:latin typeface="Verdana"/>
                <a:cs typeface="Verdana"/>
              </a:rPr>
              <a:t>Definiciones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Cargas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Generadoras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Armónicos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Propagación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un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SE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Problemas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Creados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por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su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tratamiento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9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Como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analizar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controlar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un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25">
                <a:latin typeface="Verdana"/>
                <a:cs typeface="Verdana"/>
              </a:rPr>
              <a:t>SE</a:t>
            </a:r>
            <a:endParaRPr sz="1600">
              <a:latin typeface="Verdana"/>
              <a:cs typeface="Verdana"/>
            </a:endParaRPr>
          </a:p>
          <a:p>
            <a:pPr lvl="1" marL="755650" marR="5080" indent="-285750">
              <a:lnSpc>
                <a:spcPts val="1730"/>
              </a:lnSpc>
              <a:spcBef>
                <a:spcPts val="409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650" algn="l"/>
                <a:tab pos="1948814" algn="l"/>
                <a:tab pos="2418715" algn="l"/>
                <a:tab pos="3568700" algn="l"/>
                <a:tab pos="4760595" algn="l"/>
                <a:tab pos="5231765" algn="l"/>
                <a:tab pos="6424295" algn="l"/>
                <a:tab pos="6894195" algn="l"/>
              </a:tabLst>
            </a:pPr>
            <a:r>
              <a:rPr dirty="0" sz="1600" spc="-10">
                <a:latin typeface="Verdana"/>
                <a:cs typeface="Verdana"/>
              </a:rPr>
              <a:t>Modelado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Sistemas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Eléctricos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en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Presencia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Armónicos. Desarrollo.</a:t>
            </a:r>
            <a:endParaRPr sz="1600">
              <a:latin typeface="Verdana"/>
              <a:cs typeface="Verdana"/>
            </a:endParaRPr>
          </a:p>
          <a:p>
            <a:pPr lvl="1" marL="755015" indent="-285115">
              <a:lnSpc>
                <a:spcPct val="100000"/>
              </a:lnSpc>
              <a:spcBef>
                <a:spcPts val="16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015" algn="l"/>
              </a:tabLst>
            </a:pPr>
            <a:r>
              <a:rPr dirty="0" sz="1600">
                <a:latin typeface="Verdana"/>
                <a:cs typeface="Verdana"/>
              </a:rPr>
              <a:t>Diseño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Filtros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Pasivos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para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solución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armónicos.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Desarrollo.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9328" rIns="0" bIns="0" rtlCol="0" vert="horz">
            <a:spAutoFit/>
          </a:bodyPr>
          <a:lstStyle/>
          <a:p>
            <a:pPr marL="760730">
              <a:lnSpc>
                <a:spcPct val="100000"/>
              </a:lnSpc>
              <a:spcBef>
                <a:spcPts val="95"/>
              </a:spcBef>
            </a:pPr>
            <a:r>
              <a:rPr dirty="0" sz="3200" spc="-35" b="1">
                <a:solidFill>
                  <a:srgbClr val="33659A"/>
                </a:solidFill>
                <a:latin typeface="Arial"/>
                <a:cs typeface="Arial"/>
              </a:rPr>
              <a:t>Temario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708520" y="2044445"/>
            <a:ext cx="621030" cy="375285"/>
            <a:chOff x="6708520" y="2044445"/>
            <a:chExt cx="621030" cy="37528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5391" y="2055875"/>
              <a:ext cx="609600" cy="35204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08520" y="2044445"/>
              <a:ext cx="621030" cy="375285"/>
            </a:xfrm>
            <a:custGeom>
              <a:avLst/>
              <a:gdLst/>
              <a:ahLst/>
              <a:cxnLst/>
              <a:rect l="l" t="t" r="r" b="b"/>
              <a:pathLst>
                <a:path w="621029" h="375285">
                  <a:moveTo>
                    <a:pt x="187451" y="94487"/>
                  </a:moveTo>
                  <a:lnTo>
                    <a:pt x="187451" y="0"/>
                  </a:lnTo>
                  <a:lnTo>
                    <a:pt x="0" y="187451"/>
                  </a:lnTo>
                  <a:lnTo>
                    <a:pt x="9905" y="197357"/>
                  </a:lnTo>
                  <a:lnTo>
                    <a:pt x="9906" y="184403"/>
                  </a:lnTo>
                  <a:lnTo>
                    <a:pt x="12954" y="187451"/>
                  </a:lnTo>
                  <a:lnTo>
                    <a:pt x="178308" y="22097"/>
                  </a:lnTo>
                  <a:lnTo>
                    <a:pt x="178308" y="11429"/>
                  </a:lnTo>
                  <a:lnTo>
                    <a:pt x="185928" y="14477"/>
                  </a:lnTo>
                  <a:lnTo>
                    <a:pt x="185928" y="94487"/>
                  </a:lnTo>
                  <a:lnTo>
                    <a:pt x="187451" y="94487"/>
                  </a:lnTo>
                  <a:close/>
                </a:path>
                <a:path w="621029" h="375285">
                  <a:moveTo>
                    <a:pt x="12954" y="187451"/>
                  </a:moveTo>
                  <a:lnTo>
                    <a:pt x="9906" y="184403"/>
                  </a:lnTo>
                  <a:lnTo>
                    <a:pt x="9906" y="190499"/>
                  </a:lnTo>
                  <a:lnTo>
                    <a:pt x="12954" y="187451"/>
                  </a:lnTo>
                  <a:close/>
                </a:path>
                <a:path w="621029" h="375285">
                  <a:moveTo>
                    <a:pt x="185928" y="360425"/>
                  </a:moveTo>
                  <a:lnTo>
                    <a:pt x="12954" y="187451"/>
                  </a:lnTo>
                  <a:lnTo>
                    <a:pt x="9906" y="190499"/>
                  </a:lnTo>
                  <a:lnTo>
                    <a:pt x="9905" y="197357"/>
                  </a:lnTo>
                  <a:lnTo>
                    <a:pt x="178308" y="365759"/>
                  </a:lnTo>
                  <a:lnTo>
                    <a:pt x="178308" y="363473"/>
                  </a:lnTo>
                  <a:lnTo>
                    <a:pt x="185928" y="360425"/>
                  </a:lnTo>
                  <a:close/>
                </a:path>
                <a:path w="621029" h="375285">
                  <a:moveTo>
                    <a:pt x="185928" y="14477"/>
                  </a:moveTo>
                  <a:lnTo>
                    <a:pt x="178308" y="11429"/>
                  </a:lnTo>
                  <a:lnTo>
                    <a:pt x="178308" y="22097"/>
                  </a:lnTo>
                  <a:lnTo>
                    <a:pt x="185928" y="14477"/>
                  </a:lnTo>
                  <a:close/>
                </a:path>
                <a:path w="621029" h="375285">
                  <a:moveTo>
                    <a:pt x="185928" y="94487"/>
                  </a:moveTo>
                  <a:lnTo>
                    <a:pt x="185928" y="14477"/>
                  </a:lnTo>
                  <a:lnTo>
                    <a:pt x="178308" y="22097"/>
                  </a:lnTo>
                  <a:lnTo>
                    <a:pt x="178308" y="104393"/>
                  </a:lnTo>
                  <a:lnTo>
                    <a:pt x="182879" y="104393"/>
                  </a:lnTo>
                  <a:lnTo>
                    <a:pt x="182880" y="94487"/>
                  </a:lnTo>
                  <a:lnTo>
                    <a:pt x="185928" y="94487"/>
                  </a:lnTo>
                  <a:close/>
                </a:path>
                <a:path w="621029" h="375285">
                  <a:moveTo>
                    <a:pt x="616458" y="270509"/>
                  </a:moveTo>
                  <a:lnTo>
                    <a:pt x="178308" y="270509"/>
                  </a:lnTo>
                  <a:lnTo>
                    <a:pt x="178308" y="352805"/>
                  </a:lnTo>
                  <a:lnTo>
                    <a:pt x="182880" y="357377"/>
                  </a:lnTo>
                  <a:lnTo>
                    <a:pt x="182880" y="280415"/>
                  </a:lnTo>
                  <a:lnTo>
                    <a:pt x="187451" y="275843"/>
                  </a:lnTo>
                  <a:lnTo>
                    <a:pt x="187451" y="280415"/>
                  </a:lnTo>
                  <a:lnTo>
                    <a:pt x="611886" y="280415"/>
                  </a:lnTo>
                  <a:lnTo>
                    <a:pt x="611886" y="275843"/>
                  </a:lnTo>
                  <a:lnTo>
                    <a:pt x="616458" y="270509"/>
                  </a:lnTo>
                  <a:close/>
                </a:path>
                <a:path w="621029" h="375285">
                  <a:moveTo>
                    <a:pt x="185928" y="373379"/>
                  </a:moveTo>
                  <a:lnTo>
                    <a:pt x="185928" y="360425"/>
                  </a:lnTo>
                  <a:lnTo>
                    <a:pt x="178308" y="363473"/>
                  </a:lnTo>
                  <a:lnTo>
                    <a:pt x="178308" y="365759"/>
                  </a:lnTo>
                  <a:lnTo>
                    <a:pt x="185928" y="373379"/>
                  </a:lnTo>
                  <a:close/>
                </a:path>
                <a:path w="621029" h="375285">
                  <a:moveTo>
                    <a:pt x="621030" y="280415"/>
                  </a:moveTo>
                  <a:lnTo>
                    <a:pt x="621030" y="94487"/>
                  </a:lnTo>
                  <a:lnTo>
                    <a:pt x="182880" y="94487"/>
                  </a:lnTo>
                  <a:lnTo>
                    <a:pt x="187451" y="99821"/>
                  </a:lnTo>
                  <a:lnTo>
                    <a:pt x="187451" y="104393"/>
                  </a:lnTo>
                  <a:lnTo>
                    <a:pt x="611886" y="104393"/>
                  </a:lnTo>
                  <a:lnTo>
                    <a:pt x="611886" y="99821"/>
                  </a:lnTo>
                  <a:lnTo>
                    <a:pt x="616458" y="104393"/>
                  </a:lnTo>
                  <a:lnTo>
                    <a:pt x="616458" y="280415"/>
                  </a:lnTo>
                  <a:lnTo>
                    <a:pt x="621030" y="280415"/>
                  </a:lnTo>
                  <a:close/>
                </a:path>
                <a:path w="621029" h="375285">
                  <a:moveTo>
                    <a:pt x="187451" y="104393"/>
                  </a:moveTo>
                  <a:lnTo>
                    <a:pt x="187451" y="99821"/>
                  </a:lnTo>
                  <a:lnTo>
                    <a:pt x="182880" y="94487"/>
                  </a:lnTo>
                  <a:lnTo>
                    <a:pt x="182879" y="104393"/>
                  </a:lnTo>
                  <a:lnTo>
                    <a:pt x="187451" y="104393"/>
                  </a:lnTo>
                  <a:close/>
                </a:path>
                <a:path w="621029" h="375285">
                  <a:moveTo>
                    <a:pt x="187451" y="280415"/>
                  </a:moveTo>
                  <a:lnTo>
                    <a:pt x="187451" y="275843"/>
                  </a:lnTo>
                  <a:lnTo>
                    <a:pt x="182880" y="280415"/>
                  </a:lnTo>
                  <a:lnTo>
                    <a:pt x="187451" y="280415"/>
                  </a:lnTo>
                  <a:close/>
                </a:path>
                <a:path w="621029" h="375285">
                  <a:moveTo>
                    <a:pt x="187452" y="374903"/>
                  </a:moveTo>
                  <a:lnTo>
                    <a:pt x="187451" y="280415"/>
                  </a:lnTo>
                  <a:lnTo>
                    <a:pt x="182880" y="280415"/>
                  </a:lnTo>
                  <a:lnTo>
                    <a:pt x="182880" y="357377"/>
                  </a:lnTo>
                  <a:lnTo>
                    <a:pt x="185928" y="360425"/>
                  </a:lnTo>
                  <a:lnTo>
                    <a:pt x="185928" y="373379"/>
                  </a:lnTo>
                  <a:lnTo>
                    <a:pt x="187452" y="374903"/>
                  </a:lnTo>
                  <a:close/>
                </a:path>
                <a:path w="621029" h="375285">
                  <a:moveTo>
                    <a:pt x="616458" y="104393"/>
                  </a:moveTo>
                  <a:lnTo>
                    <a:pt x="611886" y="99821"/>
                  </a:lnTo>
                  <a:lnTo>
                    <a:pt x="611886" y="104393"/>
                  </a:lnTo>
                  <a:lnTo>
                    <a:pt x="616458" y="104393"/>
                  </a:lnTo>
                  <a:close/>
                </a:path>
                <a:path w="621029" h="375285">
                  <a:moveTo>
                    <a:pt x="616458" y="270509"/>
                  </a:moveTo>
                  <a:lnTo>
                    <a:pt x="616458" y="104393"/>
                  </a:lnTo>
                  <a:lnTo>
                    <a:pt x="611886" y="104393"/>
                  </a:lnTo>
                  <a:lnTo>
                    <a:pt x="611886" y="270509"/>
                  </a:lnTo>
                  <a:lnTo>
                    <a:pt x="616458" y="270509"/>
                  </a:lnTo>
                  <a:close/>
                </a:path>
                <a:path w="621029" h="375285">
                  <a:moveTo>
                    <a:pt x="616458" y="280415"/>
                  </a:moveTo>
                  <a:lnTo>
                    <a:pt x="616458" y="270509"/>
                  </a:lnTo>
                  <a:lnTo>
                    <a:pt x="611886" y="275843"/>
                  </a:lnTo>
                  <a:lnTo>
                    <a:pt x="611886" y="280415"/>
                  </a:lnTo>
                  <a:lnTo>
                    <a:pt x="616458" y="2804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39373" y="1982215"/>
            <a:ext cx="4455795" cy="1116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Verdana"/>
                <a:cs typeface="Verdana"/>
              </a:rPr>
              <a:t>III.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Medición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calidad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energía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1800">
              <a:latin typeface="Verdana"/>
              <a:cs typeface="Verdana"/>
            </a:endParaRPr>
          </a:p>
          <a:p>
            <a:pPr marL="755650" marR="5080" indent="-285750">
              <a:lnSpc>
                <a:spcPts val="1730"/>
              </a:lnSpc>
              <a:spcBef>
                <a:spcPts val="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755650" algn="l"/>
                <a:tab pos="1739264" algn="l"/>
                <a:tab pos="2381885" algn="l"/>
                <a:tab pos="2746375" algn="l"/>
                <a:tab pos="4194810" algn="l"/>
              </a:tabLst>
            </a:pPr>
            <a:r>
              <a:rPr dirty="0" sz="1600" spc="-10">
                <a:latin typeface="Verdana"/>
                <a:cs typeface="Verdana"/>
              </a:rPr>
              <a:t>Equipos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0">
                <a:latin typeface="Verdana"/>
                <a:cs typeface="Verdana"/>
              </a:rPr>
              <a:t>para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el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diagnósticos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 </a:t>
            </a:r>
            <a:r>
              <a:rPr dirty="0" sz="1600" spc="-10">
                <a:latin typeface="Verdana"/>
                <a:cs typeface="Verdana"/>
              </a:rPr>
              <a:t>Normatividad.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56867" y="2610104"/>
            <a:ext cx="343154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4355" algn="l"/>
                <a:tab pos="2238375" algn="l"/>
                <a:tab pos="3297554" algn="l"/>
              </a:tabLst>
            </a:pPr>
            <a:r>
              <a:rPr dirty="0" sz="1600" spc="-25">
                <a:latin typeface="Verdana"/>
                <a:cs typeface="Verdana"/>
              </a:rPr>
              <a:t>PQ.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Características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Técnicas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50">
                <a:latin typeface="Verdana"/>
                <a:cs typeface="Verdana"/>
              </a:rPr>
              <a:t>y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96573" y="3073704"/>
            <a:ext cx="7593330" cy="3524885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10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297815" algn="l"/>
              </a:tabLst>
            </a:pPr>
            <a:r>
              <a:rPr dirty="0" sz="1600" spc="-10">
                <a:latin typeface="Verdana"/>
                <a:cs typeface="Verdana"/>
              </a:rPr>
              <a:t>Consideraciones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trabajos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campo.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Campaña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mediciones.</a:t>
            </a:r>
            <a:endParaRPr sz="1600">
              <a:latin typeface="Verdana"/>
              <a:cs typeface="Verdana"/>
            </a:endParaRPr>
          </a:p>
          <a:p>
            <a:pPr marL="298450" marR="5080" indent="-285750">
              <a:lnSpc>
                <a:spcPts val="1730"/>
              </a:lnSpc>
              <a:spcBef>
                <a:spcPts val="1225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298450" algn="l"/>
                <a:tab pos="1872614" algn="l"/>
                <a:tab pos="2345055" algn="l"/>
                <a:tab pos="2871470" algn="l"/>
                <a:tab pos="3289300" algn="l"/>
                <a:tab pos="4141470" algn="l"/>
                <a:tab pos="5431155" algn="l"/>
                <a:tab pos="5847080" algn="l"/>
                <a:tab pos="6298565" algn="l"/>
              </a:tabLst>
            </a:pPr>
            <a:r>
              <a:rPr dirty="0" sz="1600" spc="-10">
                <a:latin typeface="Verdana"/>
                <a:cs typeface="Verdana"/>
              </a:rPr>
              <a:t>Demostración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del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uso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equipo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registrador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de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25">
                <a:latin typeface="Verdana"/>
                <a:cs typeface="Verdana"/>
              </a:rPr>
              <a:t>PQ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-10">
                <a:latin typeface="Verdana"/>
                <a:cs typeface="Verdana"/>
              </a:rPr>
              <a:t>(Instalación, configuración,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extracción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información)</a:t>
            </a:r>
            <a:endParaRPr sz="1600">
              <a:latin typeface="Verdana"/>
              <a:cs typeface="Verdana"/>
            </a:endParaRPr>
          </a:p>
          <a:p>
            <a:pPr marL="297815" indent="-285115">
              <a:lnSpc>
                <a:spcPct val="100000"/>
              </a:lnSpc>
              <a:spcBef>
                <a:spcPts val="98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297815" algn="l"/>
              </a:tabLst>
            </a:pPr>
            <a:r>
              <a:rPr dirty="0" sz="1600" spc="-10">
                <a:latin typeface="Verdana"/>
                <a:cs typeface="Verdana"/>
              </a:rPr>
              <a:t>Recomendaciones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en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realización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los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estudios</a:t>
            </a:r>
            <a:r>
              <a:rPr dirty="0" sz="1600" spc="-25">
                <a:latin typeface="Verdana"/>
                <a:cs typeface="Verdana"/>
              </a:rPr>
              <a:t> PQ.</a:t>
            </a:r>
            <a:endParaRPr sz="1600">
              <a:latin typeface="Verdana"/>
              <a:cs typeface="Verdana"/>
            </a:endParaRPr>
          </a:p>
          <a:p>
            <a:pPr lvl="1" marL="630555" indent="-228600">
              <a:lnSpc>
                <a:spcPct val="100000"/>
              </a:lnSpc>
              <a:spcBef>
                <a:spcPts val="12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oferta,</a:t>
            </a:r>
            <a:r>
              <a:rPr dirty="0" sz="1600" spc="-2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delimitación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2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responsabilidades,</a:t>
            </a:r>
            <a:endParaRPr sz="1600">
              <a:latin typeface="Verdana"/>
              <a:cs typeface="Verdana"/>
            </a:endParaRPr>
          </a:p>
          <a:p>
            <a:pPr lvl="1" marL="630555" indent="-228600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>
                <a:latin typeface="Verdana"/>
                <a:cs typeface="Verdana"/>
              </a:rPr>
              <a:t>Negociación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con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el</a:t>
            </a:r>
            <a:r>
              <a:rPr dirty="0" sz="1600" spc="-6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suministrador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energía,</a:t>
            </a:r>
            <a:endParaRPr sz="1600">
              <a:latin typeface="Verdana"/>
              <a:cs typeface="Verdana"/>
            </a:endParaRPr>
          </a:p>
          <a:p>
            <a:pPr lvl="1" marL="630555" indent="-228600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 spc="-20">
                <a:latin typeface="Verdana"/>
                <a:cs typeface="Verdana"/>
              </a:rPr>
              <a:t>Tratamiento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2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información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forma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mostrarla</a:t>
            </a:r>
            <a:endParaRPr sz="1600">
              <a:latin typeface="Verdana"/>
              <a:cs typeface="Verdana"/>
            </a:endParaRPr>
          </a:p>
          <a:p>
            <a:pPr algn="just" lvl="1" marL="630555" marR="5080" indent="-228600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30555" algn="l"/>
              </a:tabLst>
            </a:pPr>
            <a:r>
              <a:rPr dirty="0" sz="1600">
                <a:latin typeface="Verdana"/>
                <a:cs typeface="Verdana"/>
              </a:rPr>
              <a:t>Estudios</a:t>
            </a:r>
            <a:r>
              <a:rPr dirty="0" sz="1600" spc="229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estandares</a:t>
            </a:r>
            <a:r>
              <a:rPr dirty="0" sz="1600" spc="229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tipo</a:t>
            </a:r>
            <a:r>
              <a:rPr dirty="0" sz="1600" spc="2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diagnostico</a:t>
            </a:r>
            <a:r>
              <a:rPr dirty="0" sz="1600" spc="229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(auditoria</a:t>
            </a:r>
            <a:r>
              <a:rPr dirty="0" sz="1600" spc="229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pq,</a:t>
            </a:r>
            <a:r>
              <a:rPr dirty="0" sz="1600" spc="23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análisis</a:t>
            </a:r>
            <a:r>
              <a:rPr dirty="0" sz="1600" spc="229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según </a:t>
            </a:r>
            <a:r>
              <a:rPr dirty="0" sz="1600">
                <a:latin typeface="Verdana"/>
                <a:cs typeface="Verdana"/>
              </a:rPr>
              <a:t>ntcse,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etc)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y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estudios</a:t>
            </a:r>
            <a:r>
              <a:rPr dirty="0" sz="1600" spc="60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especiales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(dimensionamiento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55">
                <a:latin typeface="Verdana"/>
                <a:cs typeface="Verdana"/>
              </a:rPr>
              <a:t>  </a:t>
            </a:r>
            <a:r>
              <a:rPr dirty="0" sz="1600" spc="-10">
                <a:latin typeface="Verdana"/>
                <a:cs typeface="Verdana"/>
              </a:rPr>
              <a:t>filtros </a:t>
            </a:r>
            <a:r>
              <a:rPr dirty="0" sz="1600">
                <a:latin typeface="Verdana"/>
                <a:cs typeface="Verdana"/>
              </a:rPr>
              <a:t>armónicos,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determinación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la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direccionalidad,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etc).</a:t>
            </a:r>
            <a:endParaRPr sz="1600">
              <a:latin typeface="Verdana"/>
              <a:cs typeface="Verdana"/>
            </a:endParaRPr>
          </a:p>
          <a:p>
            <a:pPr algn="just" lvl="1" marL="629920" indent="-227965">
              <a:lnSpc>
                <a:spcPct val="100000"/>
              </a:lnSpc>
              <a:spcBef>
                <a:spcPts val="600"/>
              </a:spcBef>
              <a:buClr>
                <a:srgbClr val="33659A"/>
              </a:buClr>
              <a:buSzPct val="59375"/>
              <a:buFont typeface="Wingdings"/>
              <a:buChar char=""/>
              <a:tabLst>
                <a:tab pos="629920" algn="l"/>
              </a:tabLst>
            </a:pPr>
            <a:r>
              <a:rPr dirty="0" sz="1600">
                <a:latin typeface="Verdana"/>
                <a:cs typeface="Verdana"/>
              </a:rPr>
              <a:t>Entregables,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visualización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de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>
                <a:latin typeface="Verdana"/>
                <a:cs typeface="Verdana"/>
              </a:rPr>
              <a:t>informes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tipos.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9328" rIns="0" bIns="0" rtlCol="0" vert="horz">
            <a:spAutoFit/>
          </a:bodyPr>
          <a:lstStyle/>
          <a:p>
            <a:pPr marL="760730">
              <a:lnSpc>
                <a:spcPct val="100000"/>
              </a:lnSpc>
              <a:spcBef>
                <a:spcPts val="95"/>
              </a:spcBef>
            </a:pPr>
            <a:r>
              <a:rPr dirty="0" sz="3200" spc="-35" b="1">
                <a:solidFill>
                  <a:srgbClr val="33659A"/>
                </a:solidFill>
                <a:latin typeface="Arial"/>
                <a:cs typeface="Arial"/>
              </a:rPr>
              <a:t>Temario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5378196"/>
            <a:ext cx="9144000" cy="1828800"/>
            <a:chOff x="774839" y="5378196"/>
            <a:chExt cx="9144000" cy="182880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9963" y="5378196"/>
              <a:ext cx="1428750" cy="1371600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779411" y="348995"/>
            <a:ext cx="9139555" cy="1852930"/>
            <a:chOff x="779411" y="348995"/>
            <a:chExt cx="9139555" cy="1852930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8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9411" y="348995"/>
              <a:ext cx="9139428" cy="185242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46943" y="567943"/>
            <a:ext cx="860933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I.</a:t>
            </a:r>
            <a:r>
              <a:rPr dirty="0" sz="3000" spc="-3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Perturbaciones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sistemas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1">
                <a:solidFill>
                  <a:srgbClr val="FFFFFF"/>
                </a:solidFill>
                <a:latin typeface="Verdana"/>
                <a:cs typeface="Verdana"/>
              </a:rPr>
              <a:t>eléctricos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62361" y="6113779"/>
            <a:ext cx="13169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Verdana"/>
                <a:cs typeface="Verdana"/>
              </a:rPr>
              <a:t>Generación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5039" y="5421629"/>
            <a:ext cx="1600200" cy="1232916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86719" y="5378196"/>
            <a:ext cx="1752600" cy="13335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5179" y="3345941"/>
            <a:ext cx="1707642" cy="115290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75211" y="3345941"/>
            <a:ext cx="1676400" cy="1168908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441" y="4786883"/>
            <a:ext cx="1600199" cy="121843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3439" y="3549396"/>
            <a:ext cx="1600200" cy="117271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37627" y="4786121"/>
            <a:ext cx="1522475" cy="1087374"/>
          </a:xfrm>
          <a:prstGeom prst="rect">
            <a:avLst/>
          </a:prstGeom>
        </p:spPr>
      </p:pic>
      <p:grpSp>
        <p:nvGrpSpPr>
          <p:cNvPr id="19" name="object 19" descr=""/>
          <p:cNvGrpSpPr/>
          <p:nvPr/>
        </p:nvGrpSpPr>
        <p:grpSpPr>
          <a:xfrm>
            <a:off x="1003439" y="2100072"/>
            <a:ext cx="8456930" cy="2622550"/>
            <a:chOff x="1003439" y="2100072"/>
            <a:chExt cx="8456930" cy="2622550"/>
          </a:xfrm>
        </p:grpSpPr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95179" y="2100072"/>
              <a:ext cx="1707642" cy="1151382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75211" y="2100072"/>
              <a:ext cx="1676400" cy="113080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3439" y="2406396"/>
              <a:ext cx="1600200" cy="107975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37627" y="3489960"/>
              <a:ext cx="1522475" cy="123215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37627" y="2337815"/>
              <a:ext cx="1514094" cy="1075182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3291973" y="1754378"/>
            <a:ext cx="30124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Verdana"/>
                <a:cs typeface="Verdana"/>
              </a:rPr>
              <a:t>Transmisión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y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distribución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910897" y="5043246"/>
            <a:ext cx="195833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Verdana"/>
                <a:cs typeface="Verdana"/>
              </a:rPr>
              <a:t>Industria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pesada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801336" y="6036970"/>
            <a:ext cx="20656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Verdana"/>
                <a:cs typeface="Verdana"/>
              </a:rPr>
              <a:t>Industria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sensible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2672981" y="2606039"/>
            <a:ext cx="5120005" cy="2703195"/>
            <a:chOff x="2672981" y="2606039"/>
            <a:chExt cx="5120005" cy="2703195"/>
          </a:xfrm>
        </p:grpSpPr>
        <p:sp>
          <p:nvSpPr>
            <p:cNvPr id="29" name="object 29" descr=""/>
            <p:cNvSpPr/>
            <p:nvPr/>
          </p:nvSpPr>
          <p:spPr>
            <a:xfrm>
              <a:off x="2679839" y="2634995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609600" y="266699"/>
                  </a:moveTo>
                  <a:lnTo>
                    <a:pt x="487680" y="0"/>
                  </a:lnTo>
                  <a:lnTo>
                    <a:pt x="487680" y="133349"/>
                  </a:lnTo>
                  <a:lnTo>
                    <a:pt x="121920" y="133350"/>
                  </a:lnTo>
                  <a:lnTo>
                    <a:pt x="121919" y="0"/>
                  </a:lnTo>
                  <a:lnTo>
                    <a:pt x="0" y="266700"/>
                  </a:lnTo>
                  <a:lnTo>
                    <a:pt x="121920" y="533400"/>
                  </a:lnTo>
                  <a:lnTo>
                    <a:pt x="121920" y="400050"/>
                  </a:lnTo>
                  <a:lnTo>
                    <a:pt x="487680" y="400050"/>
                  </a:lnTo>
                  <a:lnTo>
                    <a:pt x="487680" y="533400"/>
                  </a:lnTo>
                  <a:lnTo>
                    <a:pt x="609600" y="266699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672981" y="2606039"/>
              <a:ext cx="624205" cy="592455"/>
            </a:xfrm>
            <a:custGeom>
              <a:avLst/>
              <a:gdLst/>
              <a:ahLst/>
              <a:cxnLst/>
              <a:rect l="l" t="t" r="r" b="b"/>
              <a:pathLst>
                <a:path w="624204" h="592455">
                  <a:moveTo>
                    <a:pt x="135636" y="156210"/>
                  </a:moveTo>
                  <a:lnTo>
                    <a:pt x="135635" y="0"/>
                  </a:lnTo>
                  <a:lnTo>
                    <a:pt x="0" y="295656"/>
                  </a:lnTo>
                  <a:lnTo>
                    <a:pt x="12953" y="323965"/>
                  </a:lnTo>
                  <a:lnTo>
                    <a:pt x="12954" y="293370"/>
                  </a:lnTo>
                  <a:lnTo>
                    <a:pt x="14173" y="296037"/>
                  </a:lnTo>
                  <a:lnTo>
                    <a:pt x="122681" y="58674"/>
                  </a:lnTo>
                  <a:lnTo>
                    <a:pt x="122681" y="28956"/>
                  </a:lnTo>
                  <a:lnTo>
                    <a:pt x="134873" y="32004"/>
                  </a:lnTo>
                  <a:lnTo>
                    <a:pt x="134874" y="156210"/>
                  </a:lnTo>
                  <a:lnTo>
                    <a:pt x="135636" y="156210"/>
                  </a:lnTo>
                  <a:close/>
                </a:path>
                <a:path w="624204" h="592455">
                  <a:moveTo>
                    <a:pt x="14173" y="296037"/>
                  </a:moveTo>
                  <a:lnTo>
                    <a:pt x="12954" y="293370"/>
                  </a:lnTo>
                  <a:lnTo>
                    <a:pt x="12954" y="298704"/>
                  </a:lnTo>
                  <a:lnTo>
                    <a:pt x="14173" y="296037"/>
                  </a:lnTo>
                  <a:close/>
                </a:path>
                <a:path w="624204" h="592455">
                  <a:moveTo>
                    <a:pt x="134874" y="560070"/>
                  </a:moveTo>
                  <a:lnTo>
                    <a:pt x="14173" y="296037"/>
                  </a:lnTo>
                  <a:lnTo>
                    <a:pt x="12954" y="298704"/>
                  </a:lnTo>
                  <a:lnTo>
                    <a:pt x="12953" y="323965"/>
                  </a:lnTo>
                  <a:lnTo>
                    <a:pt x="122682" y="563764"/>
                  </a:lnTo>
                  <a:lnTo>
                    <a:pt x="122682" y="562356"/>
                  </a:lnTo>
                  <a:lnTo>
                    <a:pt x="134874" y="560070"/>
                  </a:lnTo>
                  <a:close/>
                </a:path>
                <a:path w="624204" h="592455">
                  <a:moveTo>
                    <a:pt x="134873" y="32004"/>
                  </a:moveTo>
                  <a:lnTo>
                    <a:pt x="122681" y="28956"/>
                  </a:lnTo>
                  <a:lnTo>
                    <a:pt x="122681" y="58674"/>
                  </a:lnTo>
                  <a:lnTo>
                    <a:pt x="134873" y="32004"/>
                  </a:lnTo>
                  <a:close/>
                </a:path>
                <a:path w="624204" h="592455">
                  <a:moveTo>
                    <a:pt x="134874" y="156210"/>
                  </a:moveTo>
                  <a:lnTo>
                    <a:pt x="134873" y="32004"/>
                  </a:lnTo>
                  <a:lnTo>
                    <a:pt x="122681" y="58674"/>
                  </a:lnTo>
                  <a:lnTo>
                    <a:pt x="122682" y="169164"/>
                  </a:lnTo>
                  <a:lnTo>
                    <a:pt x="128778" y="169164"/>
                  </a:lnTo>
                  <a:lnTo>
                    <a:pt x="128778" y="156210"/>
                  </a:lnTo>
                  <a:lnTo>
                    <a:pt x="134874" y="156210"/>
                  </a:lnTo>
                  <a:close/>
                </a:path>
                <a:path w="624204" h="592455">
                  <a:moveTo>
                    <a:pt x="501395" y="533400"/>
                  </a:moveTo>
                  <a:lnTo>
                    <a:pt x="501395" y="422910"/>
                  </a:lnTo>
                  <a:lnTo>
                    <a:pt x="122682" y="422910"/>
                  </a:lnTo>
                  <a:lnTo>
                    <a:pt x="122682" y="533400"/>
                  </a:lnTo>
                  <a:lnTo>
                    <a:pt x="128778" y="546735"/>
                  </a:lnTo>
                  <a:lnTo>
                    <a:pt x="128778" y="435864"/>
                  </a:lnTo>
                  <a:lnTo>
                    <a:pt x="135636" y="429006"/>
                  </a:lnTo>
                  <a:lnTo>
                    <a:pt x="135635" y="435864"/>
                  </a:lnTo>
                  <a:lnTo>
                    <a:pt x="488442" y="435864"/>
                  </a:lnTo>
                  <a:lnTo>
                    <a:pt x="488442" y="429006"/>
                  </a:lnTo>
                  <a:lnTo>
                    <a:pt x="494538" y="435864"/>
                  </a:lnTo>
                  <a:lnTo>
                    <a:pt x="494538" y="548401"/>
                  </a:lnTo>
                  <a:lnTo>
                    <a:pt x="501395" y="533400"/>
                  </a:lnTo>
                  <a:close/>
                </a:path>
                <a:path w="624204" h="592455">
                  <a:moveTo>
                    <a:pt x="134874" y="590408"/>
                  </a:moveTo>
                  <a:lnTo>
                    <a:pt x="134874" y="560070"/>
                  </a:lnTo>
                  <a:lnTo>
                    <a:pt x="122682" y="562356"/>
                  </a:lnTo>
                  <a:lnTo>
                    <a:pt x="122682" y="563764"/>
                  </a:lnTo>
                  <a:lnTo>
                    <a:pt x="134874" y="590408"/>
                  </a:lnTo>
                  <a:close/>
                </a:path>
                <a:path w="624204" h="592455">
                  <a:moveTo>
                    <a:pt x="494538" y="156210"/>
                  </a:moveTo>
                  <a:lnTo>
                    <a:pt x="128778" y="156210"/>
                  </a:lnTo>
                  <a:lnTo>
                    <a:pt x="135636" y="162306"/>
                  </a:lnTo>
                  <a:lnTo>
                    <a:pt x="135635" y="169164"/>
                  </a:lnTo>
                  <a:lnTo>
                    <a:pt x="488442" y="169164"/>
                  </a:lnTo>
                  <a:lnTo>
                    <a:pt x="488442" y="162306"/>
                  </a:lnTo>
                  <a:lnTo>
                    <a:pt x="494538" y="156210"/>
                  </a:lnTo>
                  <a:close/>
                </a:path>
                <a:path w="624204" h="592455">
                  <a:moveTo>
                    <a:pt x="135635" y="169164"/>
                  </a:moveTo>
                  <a:lnTo>
                    <a:pt x="135636" y="162306"/>
                  </a:lnTo>
                  <a:lnTo>
                    <a:pt x="128778" y="156210"/>
                  </a:lnTo>
                  <a:lnTo>
                    <a:pt x="128778" y="169164"/>
                  </a:lnTo>
                  <a:lnTo>
                    <a:pt x="135635" y="169164"/>
                  </a:lnTo>
                  <a:close/>
                </a:path>
                <a:path w="624204" h="592455">
                  <a:moveTo>
                    <a:pt x="135636" y="435864"/>
                  </a:moveTo>
                  <a:lnTo>
                    <a:pt x="135636" y="429006"/>
                  </a:lnTo>
                  <a:lnTo>
                    <a:pt x="128778" y="435864"/>
                  </a:lnTo>
                  <a:lnTo>
                    <a:pt x="135636" y="435864"/>
                  </a:lnTo>
                  <a:close/>
                </a:path>
                <a:path w="624204" h="592455">
                  <a:moveTo>
                    <a:pt x="135636" y="592074"/>
                  </a:moveTo>
                  <a:lnTo>
                    <a:pt x="135636" y="435864"/>
                  </a:lnTo>
                  <a:lnTo>
                    <a:pt x="128778" y="435864"/>
                  </a:lnTo>
                  <a:lnTo>
                    <a:pt x="128778" y="546735"/>
                  </a:lnTo>
                  <a:lnTo>
                    <a:pt x="134874" y="560070"/>
                  </a:lnTo>
                  <a:lnTo>
                    <a:pt x="134874" y="590408"/>
                  </a:lnTo>
                  <a:lnTo>
                    <a:pt x="135636" y="592074"/>
                  </a:lnTo>
                  <a:close/>
                </a:path>
                <a:path w="624204" h="592455">
                  <a:moveTo>
                    <a:pt x="624078" y="295656"/>
                  </a:moveTo>
                  <a:lnTo>
                    <a:pt x="488442" y="0"/>
                  </a:lnTo>
                  <a:lnTo>
                    <a:pt x="488442" y="156210"/>
                  </a:lnTo>
                  <a:lnTo>
                    <a:pt x="489204" y="156210"/>
                  </a:lnTo>
                  <a:lnTo>
                    <a:pt x="489204" y="32004"/>
                  </a:lnTo>
                  <a:lnTo>
                    <a:pt x="501395" y="28956"/>
                  </a:lnTo>
                  <a:lnTo>
                    <a:pt x="501395" y="58674"/>
                  </a:lnTo>
                  <a:lnTo>
                    <a:pt x="609904" y="296037"/>
                  </a:lnTo>
                  <a:lnTo>
                    <a:pt x="611124" y="293370"/>
                  </a:lnTo>
                  <a:lnTo>
                    <a:pt x="611124" y="323965"/>
                  </a:lnTo>
                  <a:lnTo>
                    <a:pt x="624078" y="295656"/>
                  </a:lnTo>
                  <a:close/>
                </a:path>
                <a:path w="624204" h="592455">
                  <a:moveTo>
                    <a:pt x="494538" y="169164"/>
                  </a:moveTo>
                  <a:lnTo>
                    <a:pt x="494538" y="156210"/>
                  </a:lnTo>
                  <a:lnTo>
                    <a:pt x="488442" y="162306"/>
                  </a:lnTo>
                  <a:lnTo>
                    <a:pt x="488442" y="169164"/>
                  </a:lnTo>
                  <a:lnTo>
                    <a:pt x="494538" y="169164"/>
                  </a:lnTo>
                  <a:close/>
                </a:path>
                <a:path w="624204" h="592455">
                  <a:moveTo>
                    <a:pt x="494538" y="435864"/>
                  </a:moveTo>
                  <a:lnTo>
                    <a:pt x="488442" y="429006"/>
                  </a:lnTo>
                  <a:lnTo>
                    <a:pt x="488442" y="435864"/>
                  </a:lnTo>
                  <a:lnTo>
                    <a:pt x="494538" y="435864"/>
                  </a:lnTo>
                  <a:close/>
                </a:path>
                <a:path w="624204" h="592455">
                  <a:moveTo>
                    <a:pt x="494538" y="548401"/>
                  </a:moveTo>
                  <a:lnTo>
                    <a:pt x="494538" y="435864"/>
                  </a:lnTo>
                  <a:lnTo>
                    <a:pt x="488442" y="435864"/>
                  </a:lnTo>
                  <a:lnTo>
                    <a:pt x="488442" y="592074"/>
                  </a:lnTo>
                  <a:lnTo>
                    <a:pt x="489204" y="590408"/>
                  </a:lnTo>
                  <a:lnTo>
                    <a:pt x="489204" y="560070"/>
                  </a:lnTo>
                  <a:lnTo>
                    <a:pt x="494538" y="548401"/>
                  </a:lnTo>
                  <a:close/>
                </a:path>
                <a:path w="624204" h="592455">
                  <a:moveTo>
                    <a:pt x="501395" y="58674"/>
                  </a:moveTo>
                  <a:lnTo>
                    <a:pt x="501395" y="28956"/>
                  </a:lnTo>
                  <a:lnTo>
                    <a:pt x="489204" y="32004"/>
                  </a:lnTo>
                  <a:lnTo>
                    <a:pt x="501395" y="58674"/>
                  </a:lnTo>
                  <a:close/>
                </a:path>
                <a:path w="624204" h="592455">
                  <a:moveTo>
                    <a:pt x="501395" y="169164"/>
                  </a:moveTo>
                  <a:lnTo>
                    <a:pt x="501395" y="58674"/>
                  </a:lnTo>
                  <a:lnTo>
                    <a:pt x="489204" y="32004"/>
                  </a:lnTo>
                  <a:lnTo>
                    <a:pt x="489204" y="156210"/>
                  </a:lnTo>
                  <a:lnTo>
                    <a:pt x="494538" y="156210"/>
                  </a:lnTo>
                  <a:lnTo>
                    <a:pt x="494538" y="169164"/>
                  </a:lnTo>
                  <a:lnTo>
                    <a:pt x="501395" y="169164"/>
                  </a:lnTo>
                  <a:close/>
                </a:path>
                <a:path w="624204" h="592455">
                  <a:moveTo>
                    <a:pt x="611124" y="323965"/>
                  </a:moveTo>
                  <a:lnTo>
                    <a:pt x="611124" y="298704"/>
                  </a:lnTo>
                  <a:lnTo>
                    <a:pt x="609904" y="296037"/>
                  </a:lnTo>
                  <a:lnTo>
                    <a:pt x="489204" y="560070"/>
                  </a:lnTo>
                  <a:lnTo>
                    <a:pt x="501395" y="562356"/>
                  </a:lnTo>
                  <a:lnTo>
                    <a:pt x="501395" y="563764"/>
                  </a:lnTo>
                  <a:lnTo>
                    <a:pt x="611124" y="323965"/>
                  </a:lnTo>
                  <a:close/>
                </a:path>
                <a:path w="624204" h="592455">
                  <a:moveTo>
                    <a:pt x="501395" y="563764"/>
                  </a:moveTo>
                  <a:lnTo>
                    <a:pt x="501395" y="562356"/>
                  </a:lnTo>
                  <a:lnTo>
                    <a:pt x="489204" y="560070"/>
                  </a:lnTo>
                  <a:lnTo>
                    <a:pt x="489204" y="590408"/>
                  </a:lnTo>
                  <a:lnTo>
                    <a:pt x="501395" y="563764"/>
                  </a:lnTo>
                  <a:close/>
                </a:path>
                <a:path w="624204" h="592455">
                  <a:moveTo>
                    <a:pt x="611124" y="298704"/>
                  </a:moveTo>
                  <a:lnTo>
                    <a:pt x="611124" y="293370"/>
                  </a:lnTo>
                  <a:lnTo>
                    <a:pt x="609904" y="296037"/>
                  </a:lnTo>
                  <a:lnTo>
                    <a:pt x="611124" y="298704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7175626" y="2634995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609600" y="266699"/>
                  </a:moveTo>
                  <a:lnTo>
                    <a:pt x="487680" y="0"/>
                  </a:lnTo>
                  <a:lnTo>
                    <a:pt x="487680" y="133349"/>
                  </a:lnTo>
                  <a:lnTo>
                    <a:pt x="121920" y="133350"/>
                  </a:lnTo>
                  <a:lnTo>
                    <a:pt x="121919" y="0"/>
                  </a:lnTo>
                  <a:lnTo>
                    <a:pt x="0" y="266700"/>
                  </a:lnTo>
                  <a:lnTo>
                    <a:pt x="121920" y="533400"/>
                  </a:lnTo>
                  <a:lnTo>
                    <a:pt x="121920" y="400050"/>
                  </a:lnTo>
                  <a:lnTo>
                    <a:pt x="487680" y="400050"/>
                  </a:lnTo>
                  <a:lnTo>
                    <a:pt x="487680" y="533400"/>
                  </a:lnTo>
                  <a:lnTo>
                    <a:pt x="609600" y="266699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168781" y="2606039"/>
              <a:ext cx="624205" cy="592455"/>
            </a:xfrm>
            <a:custGeom>
              <a:avLst/>
              <a:gdLst/>
              <a:ahLst/>
              <a:cxnLst/>
              <a:rect l="l" t="t" r="r" b="b"/>
              <a:pathLst>
                <a:path w="624204" h="592455">
                  <a:moveTo>
                    <a:pt x="135636" y="156210"/>
                  </a:moveTo>
                  <a:lnTo>
                    <a:pt x="135635" y="0"/>
                  </a:lnTo>
                  <a:lnTo>
                    <a:pt x="0" y="295656"/>
                  </a:lnTo>
                  <a:lnTo>
                    <a:pt x="12953" y="323965"/>
                  </a:lnTo>
                  <a:lnTo>
                    <a:pt x="12954" y="293370"/>
                  </a:lnTo>
                  <a:lnTo>
                    <a:pt x="14173" y="296037"/>
                  </a:lnTo>
                  <a:lnTo>
                    <a:pt x="122681" y="58674"/>
                  </a:lnTo>
                  <a:lnTo>
                    <a:pt x="122681" y="28956"/>
                  </a:lnTo>
                  <a:lnTo>
                    <a:pt x="134873" y="32004"/>
                  </a:lnTo>
                  <a:lnTo>
                    <a:pt x="134874" y="156210"/>
                  </a:lnTo>
                  <a:lnTo>
                    <a:pt x="135636" y="156210"/>
                  </a:lnTo>
                  <a:close/>
                </a:path>
                <a:path w="624204" h="592455">
                  <a:moveTo>
                    <a:pt x="14173" y="296037"/>
                  </a:moveTo>
                  <a:lnTo>
                    <a:pt x="12954" y="293370"/>
                  </a:lnTo>
                  <a:lnTo>
                    <a:pt x="12954" y="298704"/>
                  </a:lnTo>
                  <a:lnTo>
                    <a:pt x="14173" y="296037"/>
                  </a:lnTo>
                  <a:close/>
                </a:path>
                <a:path w="624204" h="592455">
                  <a:moveTo>
                    <a:pt x="134874" y="560070"/>
                  </a:moveTo>
                  <a:lnTo>
                    <a:pt x="14173" y="296037"/>
                  </a:lnTo>
                  <a:lnTo>
                    <a:pt x="12954" y="298704"/>
                  </a:lnTo>
                  <a:lnTo>
                    <a:pt x="12953" y="323965"/>
                  </a:lnTo>
                  <a:lnTo>
                    <a:pt x="122682" y="563764"/>
                  </a:lnTo>
                  <a:lnTo>
                    <a:pt x="122682" y="562356"/>
                  </a:lnTo>
                  <a:lnTo>
                    <a:pt x="134874" y="560070"/>
                  </a:lnTo>
                  <a:close/>
                </a:path>
                <a:path w="624204" h="592455">
                  <a:moveTo>
                    <a:pt x="134873" y="32004"/>
                  </a:moveTo>
                  <a:lnTo>
                    <a:pt x="122681" y="28956"/>
                  </a:lnTo>
                  <a:lnTo>
                    <a:pt x="122681" y="58674"/>
                  </a:lnTo>
                  <a:lnTo>
                    <a:pt x="134873" y="32004"/>
                  </a:lnTo>
                  <a:close/>
                </a:path>
                <a:path w="624204" h="592455">
                  <a:moveTo>
                    <a:pt x="134874" y="156210"/>
                  </a:moveTo>
                  <a:lnTo>
                    <a:pt x="134873" y="32004"/>
                  </a:lnTo>
                  <a:lnTo>
                    <a:pt x="122681" y="58674"/>
                  </a:lnTo>
                  <a:lnTo>
                    <a:pt x="122682" y="169164"/>
                  </a:lnTo>
                  <a:lnTo>
                    <a:pt x="128778" y="169164"/>
                  </a:lnTo>
                  <a:lnTo>
                    <a:pt x="128778" y="156210"/>
                  </a:lnTo>
                  <a:lnTo>
                    <a:pt x="134874" y="156210"/>
                  </a:lnTo>
                  <a:close/>
                </a:path>
                <a:path w="624204" h="592455">
                  <a:moveTo>
                    <a:pt x="501395" y="533400"/>
                  </a:moveTo>
                  <a:lnTo>
                    <a:pt x="501395" y="422910"/>
                  </a:lnTo>
                  <a:lnTo>
                    <a:pt x="122682" y="422910"/>
                  </a:lnTo>
                  <a:lnTo>
                    <a:pt x="122682" y="533400"/>
                  </a:lnTo>
                  <a:lnTo>
                    <a:pt x="128778" y="546735"/>
                  </a:lnTo>
                  <a:lnTo>
                    <a:pt x="128778" y="435864"/>
                  </a:lnTo>
                  <a:lnTo>
                    <a:pt x="135636" y="429006"/>
                  </a:lnTo>
                  <a:lnTo>
                    <a:pt x="135635" y="435864"/>
                  </a:lnTo>
                  <a:lnTo>
                    <a:pt x="488442" y="435864"/>
                  </a:lnTo>
                  <a:lnTo>
                    <a:pt x="488442" y="429006"/>
                  </a:lnTo>
                  <a:lnTo>
                    <a:pt x="494538" y="435864"/>
                  </a:lnTo>
                  <a:lnTo>
                    <a:pt x="494538" y="548401"/>
                  </a:lnTo>
                  <a:lnTo>
                    <a:pt x="501395" y="533400"/>
                  </a:lnTo>
                  <a:close/>
                </a:path>
                <a:path w="624204" h="592455">
                  <a:moveTo>
                    <a:pt x="134874" y="590408"/>
                  </a:moveTo>
                  <a:lnTo>
                    <a:pt x="134874" y="560070"/>
                  </a:lnTo>
                  <a:lnTo>
                    <a:pt x="122682" y="562356"/>
                  </a:lnTo>
                  <a:lnTo>
                    <a:pt x="122682" y="563764"/>
                  </a:lnTo>
                  <a:lnTo>
                    <a:pt x="134874" y="590408"/>
                  </a:lnTo>
                  <a:close/>
                </a:path>
                <a:path w="624204" h="592455">
                  <a:moveTo>
                    <a:pt x="494538" y="156210"/>
                  </a:moveTo>
                  <a:lnTo>
                    <a:pt x="128778" y="156210"/>
                  </a:lnTo>
                  <a:lnTo>
                    <a:pt x="135636" y="162306"/>
                  </a:lnTo>
                  <a:lnTo>
                    <a:pt x="135635" y="169164"/>
                  </a:lnTo>
                  <a:lnTo>
                    <a:pt x="488442" y="169164"/>
                  </a:lnTo>
                  <a:lnTo>
                    <a:pt x="488442" y="162306"/>
                  </a:lnTo>
                  <a:lnTo>
                    <a:pt x="494538" y="156210"/>
                  </a:lnTo>
                  <a:close/>
                </a:path>
                <a:path w="624204" h="592455">
                  <a:moveTo>
                    <a:pt x="135635" y="169164"/>
                  </a:moveTo>
                  <a:lnTo>
                    <a:pt x="135636" y="162306"/>
                  </a:lnTo>
                  <a:lnTo>
                    <a:pt x="128778" y="156210"/>
                  </a:lnTo>
                  <a:lnTo>
                    <a:pt x="128778" y="169164"/>
                  </a:lnTo>
                  <a:lnTo>
                    <a:pt x="135635" y="169164"/>
                  </a:lnTo>
                  <a:close/>
                </a:path>
                <a:path w="624204" h="592455">
                  <a:moveTo>
                    <a:pt x="135636" y="435864"/>
                  </a:moveTo>
                  <a:lnTo>
                    <a:pt x="135636" y="429006"/>
                  </a:lnTo>
                  <a:lnTo>
                    <a:pt x="128778" y="435864"/>
                  </a:lnTo>
                  <a:lnTo>
                    <a:pt x="135636" y="435864"/>
                  </a:lnTo>
                  <a:close/>
                </a:path>
                <a:path w="624204" h="592455">
                  <a:moveTo>
                    <a:pt x="135636" y="592074"/>
                  </a:moveTo>
                  <a:lnTo>
                    <a:pt x="135636" y="435864"/>
                  </a:lnTo>
                  <a:lnTo>
                    <a:pt x="128778" y="435864"/>
                  </a:lnTo>
                  <a:lnTo>
                    <a:pt x="128778" y="546735"/>
                  </a:lnTo>
                  <a:lnTo>
                    <a:pt x="134874" y="560070"/>
                  </a:lnTo>
                  <a:lnTo>
                    <a:pt x="134874" y="590408"/>
                  </a:lnTo>
                  <a:lnTo>
                    <a:pt x="135636" y="592074"/>
                  </a:lnTo>
                  <a:close/>
                </a:path>
                <a:path w="624204" h="592455">
                  <a:moveTo>
                    <a:pt x="624078" y="295656"/>
                  </a:moveTo>
                  <a:lnTo>
                    <a:pt x="488442" y="0"/>
                  </a:lnTo>
                  <a:lnTo>
                    <a:pt x="488442" y="156210"/>
                  </a:lnTo>
                  <a:lnTo>
                    <a:pt x="489204" y="156210"/>
                  </a:lnTo>
                  <a:lnTo>
                    <a:pt x="489204" y="32004"/>
                  </a:lnTo>
                  <a:lnTo>
                    <a:pt x="501395" y="28956"/>
                  </a:lnTo>
                  <a:lnTo>
                    <a:pt x="501395" y="58674"/>
                  </a:lnTo>
                  <a:lnTo>
                    <a:pt x="609904" y="296037"/>
                  </a:lnTo>
                  <a:lnTo>
                    <a:pt x="611124" y="293370"/>
                  </a:lnTo>
                  <a:lnTo>
                    <a:pt x="611124" y="323965"/>
                  </a:lnTo>
                  <a:lnTo>
                    <a:pt x="624078" y="295656"/>
                  </a:lnTo>
                  <a:close/>
                </a:path>
                <a:path w="624204" h="592455">
                  <a:moveTo>
                    <a:pt x="494538" y="169164"/>
                  </a:moveTo>
                  <a:lnTo>
                    <a:pt x="494538" y="156210"/>
                  </a:lnTo>
                  <a:lnTo>
                    <a:pt x="488442" y="162306"/>
                  </a:lnTo>
                  <a:lnTo>
                    <a:pt x="488442" y="169164"/>
                  </a:lnTo>
                  <a:lnTo>
                    <a:pt x="494538" y="169164"/>
                  </a:lnTo>
                  <a:close/>
                </a:path>
                <a:path w="624204" h="592455">
                  <a:moveTo>
                    <a:pt x="494538" y="435864"/>
                  </a:moveTo>
                  <a:lnTo>
                    <a:pt x="488442" y="429006"/>
                  </a:lnTo>
                  <a:lnTo>
                    <a:pt x="488442" y="435864"/>
                  </a:lnTo>
                  <a:lnTo>
                    <a:pt x="494538" y="435864"/>
                  </a:lnTo>
                  <a:close/>
                </a:path>
                <a:path w="624204" h="592455">
                  <a:moveTo>
                    <a:pt x="494538" y="548401"/>
                  </a:moveTo>
                  <a:lnTo>
                    <a:pt x="494538" y="435864"/>
                  </a:lnTo>
                  <a:lnTo>
                    <a:pt x="488442" y="435864"/>
                  </a:lnTo>
                  <a:lnTo>
                    <a:pt x="488442" y="592074"/>
                  </a:lnTo>
                  <a:lnTo>
                    <a:pt x="489204" y="590408"/>
                  </a:lnTo>
                  <a:lnTo>
                    <a:pt x="489204" y="560070"/>
                  </a:lnTo>
                  <a:lnTo>
                    <a:pt x="494538" y="548401"/>
                  </a:lnTo>
                  <a:close/>
                </a:path>
                <a:path w="624204" h="592455">
                  <a:moveTo>
                    <a:pt x="501395" y="58674"/>
                  </a:moveTo>
                  <a:lnTo>
                    <a:pt x="501395" y="28956"/>
                  </a:lnTo>
                  <a:lnTo>
                    <a:pt x="489204" y="32004"/>
                  </a:lnTo>
                  <a:lnTo>
                    <a:pt x="501395" y="58674"/>
                  </a:lnTo>
                  <a:close/>
                </a:path>
                <a:path w="624204" h="592455">
                  <a:moveTo>
                    <a:pt x="501395" y="169164"/>
                  </a:moveTo>
                  <a:lnTo>
                    <a:pt x="501395" y="58674"/>
                  </a:lnTo>
                  <a:lnTo>
                    <a:pt x="489204" y="32004"/>
                  </a:lnTo>
                  <a:lnTo>
                    <a:pt x="489204" y="156210"/>
                  </a:lnTo>
                  <a:lnTo>
                    <a:pt x="494538" y="156210"/>
                  </a:lnTo>
                  <a:lnTo>
                    <a:pt x="494538" y="169164"/>
                  </a:lnTo>
                  <a:lnTo>
                    <a:pt x="501395" y="169164"/>
                  </a:lnTo>
                  <a:close/>
                </a:path>
                <a:path w="624204" h="592455">
                  <a:moveTo>
                    <a:pt x="611124" y="323965"/>
                  </a:moveTo>
                  <a:lnTo>
                    <a:pt x="611124" y="298704"/>
                  </a:lnTo>
                  <a:lnTo>
                    <a:pt x="609904" y="296037"/>
                  </a:lnTo>
                  <a:lnTo>
                    <a:pt x="489204" y="560070"/>
                  </a:lnTo>
                  <a:lnTo>
                    <a:pt x="501395" y="562356"/>
                  </a:lnTo>
                  <a:lnTo>
                    <a:pt x="501395" y="563764"/>
                  </a:lnTo>
                  <a:lnTo>
                    <a:pt x="611124" y="323965"/>
                  </a:lnTo>
                  <a:close/>
                </a:path>
                <a:path w="624204" h="592455">
                  <a:moveTo>
                    <a:pt x="501395" y="563764"/>
                  </a:moveTo>
                  <a:lnTo>
                    <a:pt x="501395" y="562356"/>
                  </a:lnTo>
                  <a:lnTo>
                    <a:pt x="489204" y="560070"/>
                  </a:lnTo>
                  <a:lnTo>
                    <a:pt x="489204" y="590408"/>
                  </a:lnTo>
                  <a:lnTo>
                    <a:pt x="501395" y="563764"/>
                  </a:lnTo>
                  <a:close/>
                </a:path>
                <a:path w="624204" h="592455">
                  <a:moveTo>
                    <a:pt x="611124" y="298704"/>
                  </a:moveTo>
                  <a:lnTo>
                    <a:pt x="611124" y="293370"/>
                  </a:lnTo>
                  <a:lnTo>
                    <a:pt x="609904" y="296037"/>
                  </a:lnTo>
                  <a:lnTo>
                    <a:pt x="611124" y="298704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875923" y="4692395"/>
              <a:ext cx="685800" cy="609600"/>
            </a:xfrm>
            <a:custGeom>
              <a:avLst/>
              <a:gdLst/>
              <a:ahLst/>
              <a:cxnLst/>
              <a:rect l="l" t="t" r="r" b="b"/>
              <a:pathLst>
                <a:path w="685800" h="609600">
                  <a:moveTo>
                    <a:pt x="685800" y="487679"/>
                  </a:moveTo>
                  <a:lnTo>
                    <a:pt x="514350" y="487679"/>
                  </a:lnTo>
                  <a:lnTo>
                    <a:pt x="514350" y="121919"/>
                  </a:lnTo>
                  <a:lnTo>
                    <a:pt x="685800" y="121919"/>
                  </a:lnTo>
                  <a:lnTo>
                    <a:pt x="342900" y="0"/>
                  </a:lnTo>
                  <a:lnTo>
                    <a:pt x="0" y="121919"/>
                  </a:lnTo>
                  <a:lnTo>
                    <a:pt x="171450" y="121919"/>
                  </a:lnTo>
                  <a:lnTo>
                    <a:pt x="171450" y="487679"/>
                  </a:lnTo>
                  <a:lnTo>
                    <a:pt x="0" y="487679"/>
                  </a:lnTo>
                  <a:lnTo>
                    <a:pt x="342900" y="609599"/>
                  </a:lnTo>
                  <a:lnTo>
                    <a:pt x="685800" y="487679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838585" y="4686300"/>
              <a:ext cx="760095" cy="622935"/>
            </a:xfrm>
            <a:custGeom>
              <a:avLst/>
              <a:gdLst/>
              <a:ahLst/>
              <a:cxnLst/>
              <a:rect l="l" t="t" r="r" b="b"/>
              <a:pathLst>
                <a:path w="760095" h="622935">
                  <a:moveTo>
                    <a:pt x="723146" y="121879"/>
                  </a:moveTo>
                  <a:lnTo>
                    <a:pt x="380238" y="0"/>
                  </a:lnTo>
                  <a:lnTo>
                    <a:pt x="0" y="134874"/>
                  </a:lnTo>
                  <a:lnTo>
                    <a:pt x="37337" y="134874"/>
                  </a:lnTo>
                  <a:lnTo>
                    <a:pt x="37338" y="121920"/>
                  </a:lnTo>
                  <a:lnTo>
                    <a:pt x="73913" y="121920"/>
                  </a:lnTo>
                  <a:lnTo>
                    <a:pt x="377952" y="13817"/>
                  </a:lnTo>
                  <a:lnTo>
                    <a:pt x="377952" y="12192"/>
                  </a:lnTo>
                  <a:lnTo>
                    <a:pt x="382524" y="12192"/>
                  </a:lnTo>
                  <a:lnTo>
                    <a:pt x="382524" y="13817"/>
                  </a:lnTo>
                  <a:lnTo>
                    <a:pt x="686470" y="121887"/>
                  </a:lnTo>
                  <a:lnTo>
                    <a:pt x="723146" y="121879"/>
                  </a:lnTo>
                  <a:close/>
                </a:path>
                <a:path w="760095" h="622935">
                  <a:moveTo>
                    <a:pt x="208788" y="487680"/>
                  </a:moveTo>
                  <a:lnTo>
                    <a:pt x="0" y="487680"/>
                  </a:lnTo>
                  <a:lnTo>
                    <a:pt x="37338" y="500924"/>
                  </a:lnTo>
                  <a:lnTo>
                    <a:pt x="37338" y="500634"/>
                  </a:lnTo>
                  <a:lnTo>
                    <a:pt x="39624" y="488442"/>
                  </a:lnTo>
                  <a:lnTo>
                    <a:pt x="73913" y="500634"/>
                  </a:lnTo>
                  <a:lnTo>
                    <a:pt x="201930" y="500634"/>
                  </a:lnTo>
                  <a:lnTo>
                    <a:pt x="201930" y="493776"/>
                  </a:lnTo>
                  <a:lnTo>
                    <a:pt x="208788" y="487680"/>
                  </a:lnTo>
                  <a:close/>
                </a:path>
                <a:path w="760095" h="622935">
                  <a:moveTo>
                    <a:pt x="73913" y="121920"/>
                  </a:moveTo>
                  <a:lnTo>
                    <a:pt x="37338" y="121920"/>
                  </a:lnTo>
                  <a:lnTo>
                    <a:pt x="39624" y="134112"/>
                  </a:lnTo>
                  <a:lnTo>
                    <a:pt x="73913" y="121920"/>
                  </a:lnTo>
                  <a:close/>
                </a:path>
                <a:path w="760095" h="622935">
                  <a:moveTo>
                    <a:pt x="214884" y="500634"/>
                  </a:moveTo>
                  <a:lnTo>
                    <a:pt x="214884" y="121920"/>
                  </a:lnTo>
                  <a:lnTo>
                    <a:pt x="73913" y="121920"/>
                  </a:lnTo>
                  <a:lnTo>
                    <a:pt x="39624" y="134112"/>
                  </a:lnTo>
                  <a:lnTo>
                    <a:pt x="37338" y="121920"/>
                  </a:lnTo>
                  <a:lnTo>
                    <a:pt x="37337" y="134874"/>
                  </a:lnTo>
                  <a:lnTo>
                    <a:pt x="201930" y="134874"/>
                  </a:lnTo>
                  <a:lnTo>
                    <a:pt x="201930" y="128016"/>
                  </a:lnTo>
                  <a:lnTo>
                    <a:pt x="208788" y="134874"/>
                  </a:lnTo>
                  <a:lnTo>
                    <a:pt x="208788" y="500634"/>
                  </a:lnTo>
                  <a:lnTo>
                    <a:pt x="214884" y="500634"/>
                  </a:lnTo>
                  <a:close/>
                </a:path>
                <a:path w="760095" h="622935">
                  <a:moveTo>
                    <a:pt x="73913" y="500634"/>
                  </a:moveTo>
                  <a:lnTo>
                    <a:pt x="39624" y="488442"/>
                  </a:lnTo>
                  <a:lnTo>
                    <a:pt x="37338" y="500634"/>
                  </a:lnTo>
                  <a:lnTo>
                    <a:pt x="73913" y="500634"/>
                  </a:lnTo>
                  <a:close/>
                </a:path>
                <a:path w="760095" h="622935">
                  <a:moveTo>
                    <a:pt x="380238" y="609549"/>
                  </a:moveTo>
                  <a:lnTo>
                    <a:pt x="73913" y="500634"/>
                  </a:lnTo>
                  <a:lnTo>
                    <a:pt x="37338" y="500634"/>
                  </a:lnTo>
                  <a:lnTo>
                    <a:pt x="37338" y="500924"/>
                  </a:lnTo>
                  <a:lnTo>
                    <a:pt x="377952" y="621743"/>
                  </a:lnTo>
                  <a:lnTo>
                    <a:pt x="377952" y="610362"/>
                  </a:lnTo>
                  <a:lnTo>
                    <a:pt x="380238" y="609549"/>
                  </a:lnTo>
                  <a:close/>
                </a:path>
                <a:path w="760095" h="622935">
                  <a:moveTo>
                    <a:pt x="208788" y="134874"/>
                  </a:moveTo>
                  <a:lnTo>
                    <a:pt x="201930" y="128016"/>
                  </a:lnTo>
                  <a:lnTo>
                    <a:pt x="201930" y="134874"/>
                  </a:lnTo>
                  <a:lnTo>
                    <a:pt x="208788" y="134874"/>
                  </a:lnTo>
                  <a:close/>
                </a:path>
                <a:path w="760095" h="622935">
                  <a:moveTo>
                    <a:pt x="208788" y="487680"/>
                  </a:moveTo>
                  <a:lnTo>
                    <a:pt x="208788" y="134874"/>
                  </a:lnTo>
                  <a:lnTo>
                    <a:pt x="201930" y="134874"/>
                  </a:lnTo>
                  <a:lnTo>
                    <a:pt x="201930" y="487680"/>
                  </a:lnTo>
                  <a:lnTo>
                    <a:pt x="208788" y="487680"/>
                  </a:lnTo>
                  <a:close/>
                </a:path>
                <a:path w="760095" h="622935">
                  <a:moveTo>
                    <a:pt x="208788" y="500634"/>
                  </a:moveTo>
                  <a:lnTo>
                    <a:pt x="208788" y="487680"/>
                  </a:lnTo>
                  <a:lnTo>
                    <a:pt x="201930" y="493776"/>
                  </a:lnTo>
                  <a:lnTo>
                    <a:pt x="201930" y="500634"/>
                  </a:lnTo>
                  <a:lnTo>
                    <a:pt x="208788" y="500634"/>
                  </a:lnTo>
                  <a:close/>
                </a:path>
                <a:path w="760095" h="622935">
                  <a:moveTo>
                    <a:pt x="382524" y="12192"/>
                  </a:moveTo>
                  <a:lnTo>
                    <a:pt x="377952" y="12192"/>
                  </a:lnTo>
                  <a:lnTo>
                    <a:pt x="380238" y="13004"/>
                  </a:lnTo>
                  <a:lnTo>
                    <a:pt x="382524" y="12192"/>
                  </a:lnTo>
                  <a:close/>
                </a:path>
                <a:path w="760095" h="622935">
                  <a:moveTo>
                    <a:pt x="380238" y="13004"/>
                  </a:moveTo>
                  <a:lnTo>
                    <a:pt x="377952" y="12192"/>
                  </a:lnTo>
                  <a:lnTo>
                    <a:pt x="377952" y="13817"/>
                  </a:lnTo>
                  <a:lnTo>
                    <a:pt x="380238" y="13004"/>
                  </a:lnTo>
                  <a:close/>
                </a:path>
                <a:path w="760095" h="622935">
                  <a:moveTo>
                    <a:pt x="382524" y="610362"/>
                  </a:moveTo>
                  <a:lnTo>
                    <a:pt x="380238" y="609549"/>
                  </a:lnTo>
                  <a:lnTo>
                    <a:pt x="377952" y="610362"/>
                  </a:lnTo>
                  <a:lnTo>
                    <a:pt x="382524" y="610362"/>
                  </a:lnTo>
                  <a:close/>
                </a:path>
                <a:path w="760095" h="622935">
                  <a:moveTo>
                    <a:pt x="382524" y="621741"/>
                  </a:moveTo>
                  <a:lnTo>
                    <a:pt x="382524" y="610362"/>
                  </a:lnTo>
                  <a:lnTo>
                    <a:pt x="377952" y="610362"/>
                  </a:lnTo>
                  <a:lnTo>
                    <a:pt x="377952" y="621743"/>
                  </a:lnTo>
                  <a:lnTo>
                    <a:pt x="380238" y="622554"/>
                  </a:lnTo>
                  <a:lnTo>
                    <a:pt x="382524" y="621741"/>
                  </a:lnTo>
                  <a:close/>
                </a:path>
                <a:path w="760095" h="622935">
                  <a:moveTo>
                    <a:pt x="382524" y="13817"/>
                  </a:moveTo>
                  <a:lnTo>
                    <a:pt x="382524" y="12192"/>
                  </a:lnTo>
                  <a:lnTo>
                    <a:pt x="380238" y="13004"/>
                  </a:lnTo>
                  <a:lnTo>
                    <a:pt x="382524" y="13817"/>
                  </a:lnTo>
                  <a:close/>
                </a:path>
                <a:path w="760095" h="622935">
                  <a:moveTo>
                    <a:pt x="723146" y="500677"/>
                  </a:moveTo>
                  <a:lnTo>
                    <a:pt x="686470" y="500666"/>
                  </a:lnTo>
                  <a:lnTo>
                    <a:pt x="380238" y="609549"/>
                  </a:lnTo>
                  <a:lnTo>
                    <a:pt x="382524" y="610362"/>
                  </a:lnTo>
                  <a:lnTo>
                    <a:pt x="382524" y="621741"/>
                  </a:lnTo>
                  <a:lnTo>
                    <a:pt x="723146" y="500677"/>
                  </a:lnTo>
                  <a:close/>
                </a:path>
                <a:path w="760095" h="622935">
                  <a:moveTo>
                    <a:pt x="759714" y="134874"/>
                  </a:moveTo>
                  <a:lnTo>
                    <a:pt x="723146" y="121913"/>
                  </a:lnTo>
                  <a:lnTo>
                    <a:pt x="720852" y="134112"/>
                  </a:lnTo>
                  <a:lnTo>
                    <a:pt x="686470" y="121887"/>
                  </a:lnTo>
                  <a:lnTo>
                    <a:pt x="544830" y="121920"/>
                  </a:lnTo>
                  <a:lnTo>
                    <a:pt x="544830" y="500634"/>
                  </a:lnTo>
                  <a:lnTo>
                    <a:pt x="551688" y="500635"/>
                  </a:lnTo>
                  <a:lnTo>
                    <a:pt x="551688" y="134874"/>
                  </a:lnTo>
                  <a:lnTo>
                    <a:pt x="557784" y="128016"/>
                  </a:lnTo>
                  <a:lnTo>
                    <a:pt x="557784" y="134874"/>
                  </a:lnTo>
                  <a:lnTo>
                    <a:pt x="759714" y="134874"/>
                  </a:lnTo>
                  <a:close/>
                </a:path>
                <a:path w="760095" h="622935">
                  <a:moveTo>
                    <a:pt x="557784" y="134874"/>
                  </a:moveTo>
                  <a:lnTo>
                    <a:pt x="557784" y="128016"/>
                  </a:lnTo>
                  <a:lnTo>
                    <a:pt x="551688" y="134874"/>
                  </a:lnTo>
                  <a:lnTo>
                    <a:pt x="557784" y="134874"/>
                  </a:lnTo>
                  <a:close/>
                </a:path>
                <a:path w="760095" h="622935">
                  <a:moveTo>
                    <a:pt x="557784" y="487680"/>
                  </a:moveTo>
                  <a:lnTo>
                    <a:pt x="557784" y="134874"/>
                  </a:lnTo>
                  <a:lnTo>
                    <a:pt x="551688" y="134874"/>
                  </a:lnTo>
                  <a:lnTo>
                    <a:pt x="551688" y="487680"/>
                  </a:lnTo>
                  <a:lnTo>
                    <a:pt x="557784" y="487680"/>
                  </a:lnTo>
                  <a:close/>
                </a:path>
                <a:path w="760095" h="622935">
                  <a:moveTo>
                    <a:pt x="759714" y="487680"/>
                  </a:moveTo>
                  <a:lnTo>
                    <a:pt x="551688" y="487680"/>
                  </a:lnTo>
                  <a:lnTo>
                    <a:pt x="557784" y="493776"/>
                  </a:lnTo>
                  <a:lnTo>
                    <a:pt x="557784" y="500636"/>
                  </a:lnTo>
                  <a:lnTo>
                    <a:pt x="686470" y="500666"/>
                  </a:lnTo>
                  <a:lnTo>
                    <a:pt x="720852" y="488442"/>
                  </a:lnTo>
                  <a:lnTo>
                    <a:pt x="723146" y="500640"/>
                  </a:lnTo>
                  <a:lnTo>
                    <a:pt x="759714" y="487680"/>
                  </a:lnTo>
                  <a:close/>
                </a:path>
                <a:path w="760095" h="622935">
                  <a:moveTo>
                    <a:pt x="557784" y="500636"/>
                  </a:moveTo>
                  <a:lnTo>
                    <a:pt x="557784" y="493776"/>
                  </a:lnTo>
                  <a:lnTo>
                    <a:pt x="551688" y="487680"/>
                  </a:lnTo>
                  <a:lnTo>
                    <a:pt x="551688" y="500635"/>
                  </a:lnTo>
                  <a:lnTo>
                    <a:pt x="557784" y="500636"/>
                  </a:lnTo>
                  <a:close/>
                </a:path>
                <a:path w="760095" h="622935">
                  <a:moveTo>
                    <a:pt x="723146" y="121913"/>
                  </a:moveTo>
                  <a:lnTo>
                    <a:pt x="686470" y="121887"/>
                  </a:lnTo>
                  <a:lnTo>
                    <a:pt x="720852" y="134112"/>
                  </a:lnTo>
                  <a:lnTo>
                    <a:pt x="723146" y="121913"/>
                  </a:lnTo>
                  <a:close/>
                </a:path>
                <a:path w="760095" h="622935">
                  <a:moveTo>
                    <a:pt x="723146" y="500674"/>
                  </a:moveTo>
                  <a:lnTo>
                    <a:pt x="720852" y="488442"/>
                  </a:lnTo>
                  <a:lnTo>
                    <a:pt x="686470" y="500666"/>
                  </a:lnTo>
                  <a:lnTo>
                    <a:pt x="723146" y="500674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4114038"/>
            <a:ext cx="9144000" cy="3093085"/>
            <a:chOff x="774839" y="4114038"/>
            <a:chExt cx="9144000" cy="309308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2821" y="4171950"/>
              <a:ext cx="1728977" cy="256260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2361" y="4114038"/>
              <a:ext cx="1927098" cy="266318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5367" y="4164330"/>
              <a:ext cx="1637944" cy="256260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03427" y="4171950"/>
              <a:ext cx="2464307" cy="2559557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9" name="object 9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628527" y="1986788"/>
            <a:ext cx="7617459" cy="2028189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just"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No</a:t>
            </a:r>
            <a:r>
              <a:rPr dirty="0" sz="1800" spc="434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hay</a:t>
            </a:r>
            <a:r>
              <a:rPr dirty="0" sz="1800" spc="4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1800" spc="4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definición</a:t>
            </a:r>
            <a:r>
              <a:rPr dirty="0" sz="1800" spc="4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absoluta</a:t>
            </a:r>
            <a:r>
              <a:rPr dirty="0" sz="1800" spc="4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4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800" spc="4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Calidad</a:t>
            </a:r>
            <a:r>
              <a:rPr dirty="0" sz="1800" spc="434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434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Energía</a:t>
            </a:r>
            <a:r>
              <a:rPr dirty="0" sz="1800" spc="4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pero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muchos</a:t>
            </a:r>
            <a:r>
              <a:rPr dirty="0" sz="1800" spc="13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lo</a:t>
            </a:r>
            <a:r>
              <a:rPr dirty="0" sz="1800" spc="13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definen</a:t>
            </a:r>
            <a:r>
              <a:rPr dirty="0" sz="1800" spc="13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1800" spc="13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traves</a:t>
            </a:r>
            <a:r>
              <a:rPr dirty="0" sz="1800" spc="13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14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como</a:t>
            </a:r>
            <a:r>
              <a:rPr dirty="0" sz="1800" spc="12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su</a:t>
            </a:r>
            <a:r>
              <a:rPr dirty="0" sz="1800" spc="14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utilización</a:t>
            </a:r>
            <a:r>
              <a:rPr dirty="0" sz="1800" spc="13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afecta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negativamente</a:t>
            </a:r>
            <a:r>
              <a:rPr dirty="0" sz="1800" spc="4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4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800" spc="4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desempeño</a:t>
            </a:r>
            <a:r>
              <a:rPr dirty="0" sz="1800" spc="4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4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1800" spc="4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cargas</a:t>
            </a:r>
            <a:r>
              <a:rPr dirty="0" sz="1800" spc="434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4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un</a:t>
            </a:r>
            <a:r>
              <a:rPr dirty="0" sz="1800" spc="4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sistema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eléctrico</a:t>
            </a:r>
            <a:r>
              <a:rPr dirty="0" sz="1800" spc="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(productividad).</a:t>
            </a:r>
            <a:r>
              <a:rPr dirty="0" sz="1800" spc="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1800" spc="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empresas</a:t>
            </a:r>
            <a:r>
              <a:rPr dirty="0" sz="1800" spc="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suministradoras</a:t>
            </a:r>
            <a:r>
              <a:rPr dirty="0" sz="1800" spc="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como</a:t>
            </a:r>
            <a:r>
              <a:rPr dirty="0" sz="1800" spc="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los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usuarios</a:t>
            </a:r>
            <a:r>
              <a:rPr dirty="0" sz="1800" spc="1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finales</a:t>
            </a:r>
            <a:r>
              <a:rPr dirty="0" sz="1800" spc="1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1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un</a:t>
            </a:r>
            <a:r>
              <a:rPr dirty="0" sz="1800" spc="1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sistema</a:t>
            </a:r>
            <a:r>
              <a:rPr dirty="0" sz="1800" spc="114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eléctrico</a:t>
            </a:r>
            <a:r>
              <a:rPr dirty="0" sz="1800" spc="114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ha</a:t>
            </a:r>
            <a:r>
              <a:rPr dirty="0" sz="1800" spc="1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estado</a:t>
            </a:r>
            <a:r>
              <a:rPr dirty="0" sz="1800" spc="1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insistiendo</a:t>
            </a:r>
            <a:r>
              <a:rPr dirty="0" sz="1800" spc="1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en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800" spc="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concepto</a:t>
            </a:r>
            <a:r>
              <a:rPr dirty="0" sz="1800" spc="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7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Calidad</a:t>
            </a:r>
            <a:r>
              <a:rPr dirty="0" sz="1800" spc="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800" spc="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Energía</a:t>
            </a:r>
            <a:r>
              <a:rPr dirty="0" sz="1800" spc="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Eléctrica,</a:t>
            </a:r>
            <a:r>
              <a:rPr dirty="0" sz="1800" spc="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siendo</a:t>
            </a:r>
            <a:r>
              <a:rPr dirty="0" sz="1800" spc="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800" spc="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80’s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tomado</a:t>
            </a:r>
            <a:r>
              <a:rPr dirty="0" sz="1800" spc="8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como</a:t>
            </a:r>
            <a:r>
              <a:rPr dirty="0" sz="1800" spc="8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un</a:t>
            </a:r>
            <a:r>
              <a:rPr dirty="0" sz="1800" spc="8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concepto</a:t>
            </a:r>
            <a:r>
              <a:rPr dirty="0" sz="1800" spc="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general</a:t>
            </a:r>
            <a:r>
              <a:rPr dirty="0" sz="1800" spc="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1800" spc="8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abarca</a:t>
            </a:r>
            <a:r>
              <a:rPr dirty="0" sz="1800" spc="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multitud</a:t>
            </a:r>
            <a:r>
              <a:rPr dirty="0" sz="1800" spc="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de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disturbios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pueden</a:t>
            </a:r>
            <a:r>
              <a:rPr dirty="0" sz="18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presentar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sistema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eléctrico.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4098" rIns="0" bIns="0" rtlCol="0" vert="horz">
            <a:spAutoFit/>
          </a:bodyPr>
          <a:lstStyle/>
          <a:p>
            <a:pPr marL="4445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Que</a:t>
            </a:r>
            <a:r>
              <a:rPr dirty="0" sz="3200" spc="-5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es</a:t>
            </a:r>
            <a:r>
              <a:rPr dirty="0" sz="3200" spc="-6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la</a:t>
            </a:r>
            <a:r>
              <a:rPr dirty="0" sz="3200" spc="-4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calidad</a:t>
            </a:r>
            <a:r>
              <a:rPr dirty="0" sz="3200" spc="-4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de</a:t>
            </a:r>
            <a:r>
              <a:rPr dirty="0" sz="3200" spc="-50">
                <a:solidFill>
                  <a:srgbClr val="000065"/>
                </a:solidFill>
              </a:rPr>
              <a:t> </a:t>
            </a:r>
            <a:r>
              <a:rPr dirty="0" sz="3200" spc="-10">
                <a:solidFill>
                  <a:srgbClr val="000065"/>
                </a:solidFill>
              </a:rPr>
              <a:t>energía?</a:t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5826389"/>
            <a:ext cx="9155430" cy="1381125"/>
            <a:chOff x="774839" y="5826389"/>
            <a:chExt cx="9155430" cy="1381125"/>
          </a:xfrm>
        </p:grpSpPr>
        <p:sp>
          <p:nvSpPr>
            <p:cNvPr id="3" name="object 3" descr=""/>
            <p:cNvSpPr/>
            <p:nvPr/>
          </p:nvSpPr>
          <p:spPr>
            <a:xfrm>
              <a:off x="7087654" y="5832739"/>
              <a:ext cx="2835910" cy="1262380"/>
            </a:xfrm>
            <a:custGeom>
              <a:avLst/>
              <a:gdLst/>
              <a:ahLst/>
              <a:cxnLst/>
              <a:rect l="l" t="t" r="r" b="b"/>
              <a:pathLst>
                <a:path w="2835909" h="1262379">
                  <a:moveTo>
                    <a:pt x="2835757" y="1262133"/>
                  </a:moveTo>
                  <a:lnTo>
                    <a:pt x="2835757" y="0"/>
                  </a:lnTo>
                  <a:lnTo>
                    <a:pt x="0" y="0"/>
                  </a:lnTo>
                  <a:lnTo>
                    <a:pt x="0" y="1262133"/>
                  </a:lnTo>
                  <a:lnTo>
                    <a:pt x="2835757" y="12621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087654" y="5832739"/>
              <a:ext cx="2835910" cy="1262380"/>
            </a:xfrm>
            <a:custGeom>
              <a:avLst/>
              <a:gdLst/>
              <a:ahLst/>
              <a:cxnLst/>
              <a:rect l="l" t="t" r="r" b="b"/>
              <a:pathLst>
                <a:path w="2835909" h="1262379">
                  <a:moveTo>
                    <a:pt x="0" y="0"/>
                  </a:moveTo>
                  <a:lnTo>
                    <a:pt x="0" y="1262133"/>
                  </a:lnTo>
                  <a:lnTo>
                    <a:pt x="2835757" y="1262133"/>
                  </a:lnTo>
                  <a:lnTo>
                    <a:pt x="28357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774839" y="466343"/>
            <a:ext cx="9144000" cy="6741159"/>
            <a:chOff x="774839" y="466343"/>
            <a:chExt cx="9144000" cy="6741159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8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839" y="466343"/>
              <a:ext cx="9144000" cy="6740652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6150102"/>
            <a:ext cx="9144000" cy="1057275"/>
            <a:chOff x="774839" y="6150102"/>
            <a:chExt cx="9144000" cy="105727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149" y="6150102"/>
              <a:ext cx="799533" cy="58978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8223" y="6194660"/>
              <a:ext cx="726186" cy="49813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3277" y="6172200"/>
              <a:ext cx="787145" cy="4572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8" name="object 8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628527" y="1882394"/>
            <a:ext cx="7616190" cy="323850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Razones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impulsan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estudio</a:t>
            </a:r>
            <a:r>
              <a:rPr dirty="0" sz="18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PQ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son:</a:t>
            </a:r>
            <a:endParaRPr sz="1800">
              <a:latin typeface="Verdana"/>
              <a:cs typeface="Verdana"/>
            </a:endParaRPr>
          </a:p>
          <a:p>
            <a:pPr marL="298450" marR="5080" indent="-285750">
              <a:lnSpc>
                <a:spcPts val="1939"/>
              </a:lnSpc>
              <a:spcBef>
                <a:spcPts val="465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1800" spc="8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cargas</a:t>
            </a:r>
            <a:r>
              <a:rPr dirty="0" sz="1800" spc="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cada</a:t>
            </a:r>
            <a:r>
              <a:rPr dirty="0" sz="1800" spc="9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día</a:t>
            </a:r>
            <a:r>
              <a:rPr dirty="0" sz="1800" spc="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son</a:t>
            </a:r>
            <a:r>
              <a:rPr dirty="0" sz="1800" spc="10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más</a:t>
            </a:r>
            <a:r>
              <a:rPr dirty="0" sz="1800" spc="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sensibles</a:t>
            </a:r>
            <a:r>
              <a:rPr dirty="0" sz="1800" spc="10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1800" spc="9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variaciones,</a:t>
            </a:r>
            <a:r>
              <a:rPr dirty="0" sz="1800" spc="9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debido</a:t>
            </a:r>
            <a:r>
              <a:rPr dirty="0" sz="1800" spc="9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a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su</a:t>
            </a:r>
            <a:r>
              <a:rPr dirty="0" sz="1800" spc="-8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constitución</a:t>
            </a:r>
            <a:r>
              <a:rPr dirty="0" sz="18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electrónica.</a:t>
            </a:r>
            <a:endParaRPr sz="1800">
              <a:latin typeface="Verdana"/>
              <a:cs typeface="Verdana"/>
            </a:endParaRPr>
          </a:p>
          <a:p>
            <a:pPr marL="298450" marR="5080" indent="-285750">
              <a:lnSpc>
                <a:spcPts val="1939"/>
              </a:lnSpc>
              <a:spcBef>
                <a:spcPts val="44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8450" algn="l"/>
                <a:tab pos="732155" algn="l"/>
                <a:tab pos="1155700" algn="l"/>
                <a:tab pos="2869565" algn="l"/>
                <a:tab pos="3211830" algn="l"/>
                <a:tab pos="4382135" algn="l"/>
                <a:tab pos="4803140" algn="l"/>
                <a:tab pos="5644515" algn="l"/>
                <a:tab pos="6858634" algn="l"/>
                <a:tab pos="7282180" algn="l"/>
              </a:tabLst>
            </a:pP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ha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incrementado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concepto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Mayor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Eficiencia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los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sistemas</a:t>
            </a:r>
            <a:r>
              <a:rPr dirty="0" sz="1800" spc="-10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eléctricos.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ts val="1939"/>
              </a:lnSpc>
              <a:spcBef>
                <a:spcPts val="1760"/>
              </a:spcBef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1800" spc="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NIST</a:t>
            </a:r>
            <a:r>
              <a:rPr dirty="0" sz="1800" spc="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-National</a:t>
            </a:r>
            <a:r>
              <a:rPr dirty="0" sz="1800" spc="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Institute</a:t>
            </a:r>
            <a:r>
              <a:rPr dirty="0" sz="1800" spc="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1800" spc="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Standards</a:t>
            </a:r>
            <a:r>
              <a:rPr dirty="0" sz="1800" spc="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800" spc="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Technology,</a:t>
            </a:r>
            <a:r>
              <a:rPr dirty="0" sz="1800" spc="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indica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disturbios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pueden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estar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divididos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2</a:t>
            </a:r>
            <a:r>
              <a:rPr dirty="0" sz="18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categorías:</a:t>
            </a:r>
            <a:endParaRPr sz="1800">
              <a:latin typeface="Verdana"/>
              <a:cs typeface="Verdana"/>
            </a:endParaRPr>
          </a:p>
          <a:p>
            <a:pPr marL="298450" marR="5080" indent="-285750">
              <a:lnSpc>
                <a:spcPts val="1939"/>
              </a:lnSpc>
              <a:spcBef>
                <a:spcPts val="440"/>
              </a:spcBef>
              <a:buClr>
                <a:srgbClr val="9A9A00"/>
              </a:buClr>
              <a:buSzPct val="75000"/>
              <a:buFont typeface="Wingdings"/>
              <a:buChar char=""/>
              <a:tabLst>
                <a:tab pos="298450" algn="l"/>
              </a:tabLst>
            </a:pP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Disturbios</a:t>
            </a:r>
            <a:r>
              <a:rPr dirty="0" sz="1800" spc="16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16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estado</a:t>
            </a:r>
            <a:r>
              <a:rPr dirty="0" sz="1800" spc="16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estable;</a:t>
            </a:r>
            <a:r>
              <a:rPr dirty="0" sz="1800" spc="16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Noise,</a:t>
            </a:r>
            <a:r>
              <a:rPr dirty="0" sz="1800" spc="1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Harmonics,</a:t>
            </a:r>
            <a:r>
              <a:rPr dirty="0" sz="1800" spc="1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long</a:t>
            </a:r>
            <a:r>
              <a:rPr dirty="0" sz="1800" spc="1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term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Overvoltage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or</a:t>
            </a:r>
            <a:r>
              <a:rPr dirty="0" sz="18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Undervoltage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conditions.</a:t>
            </a:r>
            <a:endParaRPr sz="1800">
              <a:latin typeface="Verdana"/>
              <a:cs typeface="Verdana"/>
            </a:endParaRPr>
          </a:p>
          <a:p>
            <a:pPr marL="298450" marR="6350" indent="-285750">
              <a:lnSpc>
                <a:spcPts val="1939"/>
              </a:lnSpc>
              <a:spcBef>
                <a:spcPts val="440"/>
              </a:spcBef>
              <a:buClr>
                <a:srgbClr val="9A9A00"/>
              </a:buClr>
              <a:buSzPct val="75000"/>
              <a:buFont typeface="Wingdings"/>
              <a:buChar char=""/>
              <a:tabLst>
                <a:tab pos="298450" algn="l"/>
                <a:tab pos="3714115" algn="l"/>
              </a:tabLst>
            </a:pP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Disturbios</a:t>
            </a:r>
            <a:r>
              <a:rPr dirty="0" sz="1800" spc="-3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-2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estado</a:t>
            </a:r>
            <a:r>
              <a:rPr dirty="0" sz="1800" spc="-2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intermitente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;</a:t>
            </a:r>
            <a:r>
              <a:rPr dirty="0" sz="18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disturbances</a:t>
            </a:r>
            <a:r>
              <a:rPr dirty="0" sz="18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are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Sages,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Swells,</a:t>
            </a:r>
            <a:r>
              <a:rPr dirty="0" sz="18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Impulse,</a:t>
            </a:r>
            <a:r>
              <a:rPr dirty="0" sz="18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Transients,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and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interruption.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4098" rIns="0" bIns="0" rtlCol="0" vert="horz">
            <a:spAutoFit/>
          </a:bodyPr>
          <a:lstStyle/>
          <a:p>
            <a:pPr marL="4445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Que</a:t>
            </a:r>
            <a:r>
              <a:rPr dirty="0" sz="3200" spc="-5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es</a:t>
            </a:r>
            <a:r>
              <a:rPr dirty="0" sz="3200" spc="-6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la</a:t>
            </a:r>
            <a:r>
              <a:rPr dirty="0" sz="3200" spc="-4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calidad</a:t>
            </a:r>
            <a:r>
              <a:rPr dirty="0" sz="3200" spc="-4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de</a:t>
            </a:r>
            <a:r>
              <a:rPr dirty="0" sz="3200" spc="-50">
                <a:solidFill>
                  <a:srgbClr val="000065"/>
                </a:solidFill>
              </a:rPr>
              <a:t> </a:t>
            </a:r>
            <a:r>
              <a:rPr dirty="0" sz="3200" spc="-10">
                <a:solidFill>
                  <a:srgbClr val="000065"/>
                </a:solidFill>
              </a:rPr>
              <a:t>energía?</a:t>
            </a:r>
            <a:endParaRPr sz="3200"/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13951" y="6274480"/>
            <a:ext cx="733044" cy="43428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04595" y="5337809"/>
            <a:ext cx="806958" cy="58902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28223" y="5409764"/>
            <a:ext cx="756666" cy="49954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03277" y="5407152"/>
            <a:ext cx="787145" cy="545591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02554" y="5328991"/>
            <a:ext cx="689314" cy="472392"/>
          </a:xfrm>
          <a:prstGeom prst="rect">
            <a:avLst/>
          </a:prstGeom>
        </p:spPr>
      </p:pic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179" y="1902714"/>
            <a:ext cx="9090660" cy="46436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16" rIns="0" bIns="0" rtlCol="0" vert="horz">
            <a:spAutoFit/>
          </a:bodyPr>
          <a:lstStyle/>
          <a:p>
            <a:pPr marL="3765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Categorías</a:t>
            </a:r>
            <a:r>
              <a:rPr dirty="0" spc="-5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según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la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IEEE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 spc="-10">
                <a:solidFill>
                  <a:srgbClr val="000065"/>
                </a:solidFill>
              </a:rPr>
              <a:t>1159.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16" rIns="0" bIns="0" rtlCol="0" vert="horz">
            <a:spAutoFit/>
          </a:bodyPr>
          <a:lstStyle/>
          <a:p>
            <a:pPr marL="3765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Categorías</a:t>
            </a:r>
            <a:r>
              <a:rPr dirty="0" spc="-5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según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la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IEEE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 spc="-10">
                <a:solidFill>
                  <a:srgbClr val="000065"/>
                </a:solidFill>
              </a:rPr>
              <a:t>1159.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9797" y="1687067"/>
            <a:ext cx="9066276" cy="5519928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16" rIns="0" bIns="0" rtlCol="0" vert="horz">
            <a:spAutoFit/>
          </a:bodyPr>
          <a:lstStyle/>
          <a:p>
            <a:pPr marL="3765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Categorías</a:t>
            </a:r>
            <a:r>
              <a:rPr dirty="0" spc="-5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según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la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IEEE</a:t>
            </a:r>
            <a:r>
              <a:rPr dirty="0" spc="-45">
                <a:solidFill>
                  <a:srgbClr val="000065"/>
                </a:solidFill>
              </a:rPr>
              <a:t> </a:t>
            </a:r>
            <a:r>
              <a:rPr dirty="0" spc="-10">
                <a:solidFill>
                  <a:srgbClr val="000065"/>
                </a:solidFill>
              </a:rPr>
              <a:t>1159.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839" y="1849374"/>
            <a:ext cx="9144000" cy="5357621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16" rIns="0" bIns="0" rtlCol="0" vert="horz">
            <a:spAutoFit/>
          </a:bodyPr>
          <a:lstStyle/>
          <a:p>
            <a:pPr marL="3765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Principales</a:t>
            </a:r>
            <a:r>
              <a:rPr dirty="0" spc="-50">
                <a:solidFill>
                  <a:srgbClr val="000065"/>
                </a:solidFill>
              </a:rPr>
              <a:t> </a:t>
            </a:r>
            <a:r>
              <a:rPr dirty="0" spc="-10">
                <a:solidFill>
                  <a:srgbClr val="000065"/>
                </a:solidFill>
              </a:rPr>
              <a:t>Disturbios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860689" y="2026920"/>
            <a:ext cx="7211695" cy="4678680"/>
            <a:chOff x="1860689" y="2026920"/>
            <a:chExt cx="7211695" cy="467868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0689" y="2026920"/>
              <a:ext cx="7211568" cy="454609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9269" y="6554723"/>
              <a:ext cx="1274063" cy="150876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4" name="object 4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839" y="1906524"/>
            <a:ext cx="9144000" cy="530047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16" rIns="0" bIns="0" rtlCol="0" vert="horz">
            <a:spAutoFit/>
          </a:bodyPr>
          <a:lstStyle/>
          <a:p>
            <a:pPr marL="3765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Principales</a:t>
            </a:r>
            <a:r>
              <a:rPr dirty="0" spc="-7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Disturbios</a:t>
            </a:r>
            <a:r>
              <a:rPr dirty="0" spc="-6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y</a:t>
            </a:r>
            <a:r>
              <a:rPr dirty="0" spc="-7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posibles</a:t>
            </a:r>
            <a:r>
              <a:rPr dirty="0" spc="-65">
                <a:solidFill>
                  <a:srgbClr val="000065"/>
                </a:solidFill>
              </a:rPr>
              <a:t> </a:t>
            </a:r>
            <a:r>
              <a:rPr dirty="0" spc="-10">
                <a:solidFill>
                  <a:srgbClr val="000065"/>
                </a:solidFill>
              </a:rPr>
              <a:t>causas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74839" y="768095"/>
            <a:ext cx="9144000" cy="6438900"/>
            <a:chOff x="774839" y="768095"/>
            <a:chExt cx="9144000" cy="6438900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839" y="1679448"/>
              <a:ext cx="9144000" cy="552754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653" y="3057906"/>
              <a:ext cx="9073134" cy="64846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91603" y="3038856"/>
              <a:ext cx="9111615" cy="687070"/>
            </a:xfrm>
            <a:custGeom>
              <a:avLst/>
              <a:gdLst/>
              <a:ahLst/>
              <a:cxnLst/>
              <a:rect l="l" t="t" r="r" b="b"/>
              <a:pathLst>
                <a:path w="9111615" h="687070">
                  <a:moveTo>
                    <a:pt x="9111234" y="686562"/>
                  </a:moveTo>
                  <a:lnTo>
                    <a:pt x="9111234" y="0"/>
                  </a:lnTo>
                  <a:lnTo>
                    <a:pt x="0" y="0"/>
                  </a:lnTo>
                  <a:lnTo>
                    <a:pt x="0" y="686562"/>
                  </a:lnTo>
                  <a:lnTo>
                    <a:pt x="19050" y="686562"/>
                  </a:lnTo>
                  <a:lnTo>
                    <a:pt x="19050" y="38100"/>
                  </a:lnTo>
                  <a:lnTo>
                    <a:pt x="38099" y="19050"/>
                  </a:lnTo>
                  <a:lnTo>
                    <a:pt x="38099" y="38100"/>
                  </a:lnTo>
                  <a:lnTo>
                    <a:pt x="9073121" y="38100"/>
                  </a:lnTo>
                  <a:lnTo>
                    <a:pt x="9073121" y="19050"/>
                  </a:lnTo>
                  <a:lnTo>
                    <a:pt x="9092171" y="38100"/>
                  </a:lnTo>
                  <a:lnTo>
                    <a:pt x="9092171" y="686562"/>
                  </a:lnTo>
                  <a:lnTo>
                    <a:pt x="9111234" y="686562"/>
                  </a:lnTo>
                  <a:close/>
                </a:path>
                <a:path w="9111615" h="687070">
                  <a:moveTo>
                    <a:pt x="38099" y="38100"/>
                  </a:moveTo>
                  <a:lnTo>
                    <a:pt x="38099" y="19050"/>
                  </a:lnTo>
                  <a:lnTo>
                    <a:pt x="19050" y="38100"/>
                  </a:lnTo>
                  <a:lnTo>
                    <a:pt x="38099" y="38100"/>
                  </a:lnTo>
                  <a:close/>
                </a:path>
                <a:path w="9111615" h="687070">
                  <a:moveTo>
                    <a:pt x="38099" y="648462"/>
                  </a:moveTo>
                  <a:lnTo>
                    <a:pt x="38099" y="38100"/>
                  </a:lnTo>
                  <a:lnTo>
                    <a:pt x="19050" y="38100"/>
                  </a:lnTo>
                  <a:lnTo>
                    <a:pt x="19050" y="648462"/>
                  </a:lnTo>
                  <a:lnTo>
                    <a:pt x="38099" y="648462"/>
                  </a:lnTo>
                  <a:close/>
                </a:path>
                <a:path w="9111615" h="687070">
                  <a:moveTo>
                    <a:pt x="9092171" y="648462"/>
                  </a:moveTo>
                  <a:lnTo>
                    <a:pt x="19050" y="648462"/>
                  </a:lnTo>
                  <a:lnTo>
                    <a:pt x="38099" y="667511"/>
                  </a:lnTo>
                  <a:lnTo>
                    <a:pt x="38100" y="686562"/>
                  </a:lnTo>
                  <a:lnTo>
                    <a:pt x="9073121" y="686562"/>
                  </a:lnTo>
                  <a:lnTo>
                    <a:pt x="9073121" y="667512"/>
                  </a:lnTo>
                  <a:lnTo>
                    <a:pt x="9092171" y="648462"/>
                  </a:lnTo>
                  <a:close/>
                </a:path>
                <a:path w="9111615" h="687070">
                  <a:moveTo>
                    <a:pt x="38100" y="686562"/>
                  </a:moveTo>
                  <a:lnTo>
                    <a:pt x="38099" y="667511"/>
                  </a:lnTo>
                  <a:lnTo>
                    <a:pt x="19050" y="648462"/>
                  </a:lnTo>
                  <a:lnTo>
                    <a:pt x="19050" y="686562"/>
                  </a:lnTo>
                  <a:lnTo>
                    <a:pt x="38100" y="686562"/>
                  </a:lnTo>
                  <a:close/>
                </a:path>
                <a:path w="9111615" h="687070">
                  <a:moveTo>
                    <a:pt x="9092171" y="38100"/>
                  </a:moveTo>
                  <a:lnTo>
                    <a:pt x="9073121" y="19050"/>
                  </a:lnTo>
                  <a:lnTo>
                    <a:pt x="9073121" y="38100"/>
                  </a:lnTo>
                  <a:lnTo>
                    <a:pt x="9092171" y="38100"/>
                  </a:lnTo>
                  <a:close/>
                </a:path>
                <a:path w="9111615" h="687070">
                  <a:moveTo>
                    <a:pt x="9092171" y="648462"/>
                  </a:moveTo>
                  <a:lnTo>
                    <a:pt x="9092171" y="38100"/>
                  </a:lnTo>
                  <a:lnTo>
                    <a:pt x="9073121" y="38100"/>
                  </a:lnTo>
                  <a:lnTo>
                    <a:pt x="9073121" y="648462"/>
                  </a:lnTo>
                  <a:lnTo>
                    <a:pt x="9092171" y="648462"/>
                  </a:lnTo>
                  <a:close/>
                </a:path>
                <a:path w="9111615" h="687070">
                  <a:moveTo>
                    <a:pt x="9092171" y="686562"/>
                  </a:moveTo>
                  <a:lnTo>
                    <a:pt x="9092171" y="648462"/>
                  </a:lnTo>
                  <a:lnTo>
                    <a:pt x="9073121" y="667512"/>
                  </a:lnTo>
                  <a:lnTo>
                    <a:pt x="9073121" y="686562"/>
                  </a:lnTo>
                  <a:lnTo>
                    <a:pt x="9092171" y="6865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16" rIns="0" bIns="0" rtlCol="0" vert="horz">
            <a:spAutoFit/>
          </a:bodyPr>
          <a:lstStyle/>
          <a:p>
            <a:pPr marL="3765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Principales</a:t>
            </a:r>
            <a:r>
              <a:rPr dirty="0" spc="-7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Disturbios</a:t>
            </a:r>
            <a:r>
              <a:rPr dirty="0" spc="-6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y</a:t>
            </a:r>
            <a:r>
              <a:rPr dirty="0" spc="-7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posibles</a:t>
            </a:r>
            <a:r>
              <a:rPr dirty="0" spc="-65">
                <a:solidFill>
                  <a:srgbClr val="000065"/>
                </a:solidFill>
              </a:rPr>
              <a:t> </a:t>
            </a:r>
            <a:r>
              <a:rPr dirty="0" spc="-10">
                <a:solidFill>
                  <a:srgbClr val="000065"/>
                </a:solidFill>
              </a:rPr>
              <a:t>causas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77423" y="1809241"/>
            <a:ext cx="6109970" cy="4871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7815" indent="-285115">
              <a:lnSpc>
                <a:spcPct val="100000"/>
              </a:lnSpc>
              <a:spcBef>
                <a:spcPts val="1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7815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Operación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incorrecta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equipo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sensible</a:t>
            </a:r>
            <a:endParaRPr sz="1800">
              <a:latin typeface="Verdana"/>
              <a:cs typeface="Verdana"/>
            </a:endParaRPr>
          </a:p>
          <a:p>
            <a:pPr algn="just" lvl="1" marL="754380" indent="-285115">
              <a:lnSpc>
                <a:spcPct val="100000"/>
              </a:lnSpc>
              <a:buClr>
                <a:srgbClr val="9A9A00"/>
              </a:buClr>
              <a:buSzPct val="75000"/>
              <a:buFont typeface="Arial MT"/>
              <a:buChar char="•"/>
              <a:tabLst>
                <a:tab pos="754380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Pérdidas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información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Data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Center.</a:t>
            </a:r>
            <a:endParaRPr sz="1800">
              <a:latin typeface="Verdana"/>
              <a:cs typeface="Verdana"/>
            </a:endParaRPr>
          </a:p>
          <a:p>
            <a:pPr algn="just" lvl="1" marL="755015" marR="5080" indent="-285750">
              <a:lnSpc>
                <a:spcPct val="100000"/>
              </a:lnSpc>
              <a:buClr>
                <a:srgbClr val="9A9A00"/>
              </a:buClr>
              <a:buSzPct val="75000"/>
              <a:buFont typeface="Arial MT"/>
              <a:buChar char="•"/>
              <a:tabLst>
                <a:tab pos="755015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Operación</a:t>
            </a:r>
            <a:r>
              <a:rPr dirty="0" sz="1800" spc="1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incorrecta</a:t>
            </a:r>
            <a:r>
              <a:rPr dirty="0" sz="1800" spc="180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800" spc="1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daños</a:t>
            </a:r>
            <a:r>
              <a:rPr dirty="0" sz="1800" spc="1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1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PLCs</a:t>
            </a:r>
            <a:r>
              <a:rPr dirty="0" sz="1800" spc="185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y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sistemas</a:t>
            </a:r>
            <a:r>
              <a:rPr dirty="0" sz="1800" spc="425">
                <a:solidFill>
                  <a:srgbClr val="0A0363"/>
                </a:solidFill>
                <a:latin typeface="Verdana"/>
                <a:cs typeface="Verdana"/>
              </a:rPr>
              <a:t> 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425">
                <a:solidFill>
                  <a:srgbClr val="0A0363"/>
                </a:solidFill>
                <a:latin typeface="Verdana"/>
                <a:cs typeface="Verdana"/>
              </a:rPr>
              <a:t> 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control;</a:t>
            </a:r>
            <a:r>
              <a:rPr dirty="0" sz="1800" spc="425">
                <a:solidFill>
                  <a:srgbClr val="0A0363"/>
                </a:solidFill>
                <a:latin typeface="Verdana"/>
                <a:cs typeface="Verdana"/>
              </a:rPr>
              <a:t> 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realizados</a:t>
            </a:r>
            <a:r>
              <a:rPr dirty="0" sz="1800" spc="430">
                <a:solidFill>
                  <a:srgbClr val="0A0363"/>
                </a:solidFill>
                <a:latin typeface="Verdana"/>
                <a:cs typeface="Verdana"/>
              </a:rPr>
              <a:t>   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por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tarjetas</a:t>
            </a:r>
            <a:r>
              <a:rPr dirty="0" sz="18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elementos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control</a:t>
            </a:r>
            <a:r>
              <a:rPr dirty="0" sz="18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electrónico.</a:t>
            </a:r>
            <a:endParaRPr sz="1800">
              <a:latin typeface="Verdana"/>
              <a:cs typeface="Verdana"/>
            </a:endParaRPr>
          </a:p>
          <a:p>
            <a:pPr algn="just" lvl="1" marL="755015" indent="-285115">
              <a:lnSpc>
                <a:spcPct val="100000"/>
              </a:lnSpc>
              <a:buClr>
                <a:srgbClr val="9A9A00"/>
              </a:buClr>
              <a:buSzPct val="75000"/>
              <a:buFont typeface="Arial MT"/>
              <a:buChar char="•"/>
              <a:tabLst>
                <a:tab pos="755015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Equipo</a:t>
            </a:r>
            <a:r>
              <a:rPr dirty="0" sz="18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telecomunicaciones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(interfer).</a:t>
            </a:r>
            <a:endParaRPr sz="1800">
              <a:latin typeface="Verdana"/>
              <a:cs typeface="Verdana"/>
            </a:endParaRPr>
          </a:p>
          <a:p>
            <a:pPr algn="just" lvl="1" marL="755015" indent="-285115">
              <a:lnSpc>
                <a:spcPct val="100000"/>
              </a:lnSpc>
              <a:buClr>
                <a:srgbClr val="9A9A00"/>
              </a:buClr>
              <a:buSzPct val="75000"/>
              <a:buFont typeface="Arial MT"/>
              <a:buChar char="•"/>
              <a:tabLst>
                <a:tab pos="755015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Controladores</a:t>
            </a:r>
            <a:r>
              <a:rPr dirty="0" sz="18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velocidad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18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motores.</a:t>
            </a:r>
            <a:endParaRPr sz="1800">
              <a:latin typeface="Verdana"/>
              <a:cs typeface="Verdana"/>
            </a:endParaRPr>
          </a:p>
          <a:p>
            <a:pPr algn="just" marL="298450" marR="6350" indent="-28575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Daños</a:t>
            </a:r>
            <a:r>
              <a:rPr dirty="0" sz="1800" spc="285">
                <a:solidFill>
                  <a:srgbClr val="0A0363"/>
                </a:solidFill>
                <a:latin typeface="Verdana"/>
                <a:cs typeface="Verdana"/>
              </a:rPr>
              <a:t>  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285">
                <a:solidFill>
                  <a:srgbClr val="0A0363"/>
                </a:solidFill>
                <a:latin typeface="Verdana"/>
                <a:cs typeface="Verdana"/>
              </a:rPr>
              <a:t>  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800" spc="285">
                <a:solidFill>
                  <a:srgbClr val="0A0363"/>
                </a:solidFill>
                <a:latin typeface="Verdana"/>
                <a:cs typeface="Verdana"/>
              </a:rPr>
              <a:t>  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Motores</a:t>
            </a:r>
            <a:r>
              <a:rPr dirty="0" sz="1800" spc="285">
                <a:solidFill>
                  <a:srgbClr val="0A0363"/>
                </a:solidFill>
                <a:latin typeface="Verdana"/>
                <a:cs typeface="Verdana"/>
              </a:rPr>
              <a:t>   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eléctricos</a:t>
            </a:r>
            <a:r>
              <a:rPr dirty="0" sz="1800" spc="285">
                <a:solidFill>
                  <a:srgbClr val="0A0363"/>
                </a:solidFill>
                <a:latin typeface="Verdana"/>
                <a:cs typeface="Verdana"/>
              </a:rPr>
              <a:t>    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y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transformadores</a:t>
            </a:r>
            <a:r>
              <a:rPr dirty="0" sz="18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recalentamiento.</a:t>
            </a:r>
            <a:endParaRPr sz="1800">
              <a:latin typeface="Verdana"/>
              <a:cs typeface="Verdana"/>
            </a:endParaRPr>
          </a:p>
          <a:p>
            <a:pPr algn="just" marL="297815" indent="-285115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7815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Problemas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equipos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FP.</a:t>
            </a:r>
            <a:endParaRPr sz="1800">
              <a:latin typeface="Verdana"/>
              <a:cs typeface="Verdana"/>
            </a:endParaRPr>
          </a:p>
          <a:p>
            <a:pPr marL="298450" marR="5080" indent="-28575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8450" algn="l"/>
                <a:tab pos="1619885" algn="l"/>
                <a:tab pos="3547745" algn="l"/>
                <a:tab pos="4155440" algn="l"/>
                <a:tab pos="5817235" algn="l"/>
              </a:tabLst>
            </a:pP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Disparos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intempestivos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dispositivos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de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protección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(interruptores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8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fusibles).</a:t>
            </a:r>
            <a:endParaRPr sz="1800">
              <a:latin typeface="Verdana"/>
              <a:cs typeface="Verdana"/>
            </a:endParaRPr>
          </a:p>
          <a:p>
            <a:pPr marL="298450" marR="6350" indent="-28575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8450" algn="l"/>
                <a:tab pos="2719070" algn="l"/>
                <a:tab pos="3127375" algn="l"/>
                <a:tab pos="4645025" algn="l"/>
                <a:tab pos="5959475" algn="l"/>
              </a:tabLst>
            </a:pP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Sobrecalentamiento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conductores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(perdidas)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	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y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sobrecarga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del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 neutro.</a:t>
            </a:r>
            <a:endParaRPr sz="1800">
              <a:latin typeface="Verdana"/>
              <a:cs typeface="Verdana"/>
            </a:endParaRPr>
          </a:p>
          <a:p>
            <a:pPr marL="297815" indent="-285115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7815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Fatiga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8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vista</a:t>
            </a:r>
            <a:r>
              <a:rPr dirty="0" sz="18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oscilaciones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8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iluminación.</a:t>
            </a:r>
            <a:endParaRPr sz="1800">
              <a:latin typeface="Verdana"/>
              <a:cs typeface="Verdana"/>
            </a:endParaRPr>
          </a:p>
          <a:p>
            <a:pPr marL="297815" indent="-285115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7815" algn="l"/>
              </a:tabLst>
            </a:pP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principalmente…</a:t>
            </a:r>
            <a:r>
              <a:rPr dirty="0" sz="18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paro</a:t>
            </a:r>
            <a:r>
              <a:rPr dirty="0" sz="18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líneas</a:t>
            </a:r>
            <a:r>
              <a:rPr dirty="0" sz="18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8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A0363"/>
                </a:solidFill>
                <a:latin typeface="Verdana"/>
                <a:cs typeface="Verdana"/>
              </a:rPr>
              <a:t>producción.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857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Algunos</a:t>
            </a:r>
            <a:r>
              <a:rPr dirty="0" sz="3200" spc="-7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efectos</a:t>
            </a:r>
            <a:r>
              <a:rPr dirty="0" sz="3200" spc="-7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de</a:t>
            </a:r>
            <a:r>
              <a:rPr dirty="0" sz="3200" spc="-7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una</a:t>
            </a:r>
            <a:r>
              <a:rPr dirty="0" sz="3200" spc="-7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mala</a:t>
            </a:r>
            <a:r>
              <a:rPr dirty="0" sz="3200" spc="-70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grpSp>
        <p:nvGrpSpPr>
          <p:cNvPr id="4" name="object 4" descr=""/>
          <p:cNvGrpSpPr/>
          <p:nvPr/>
        </p:nvGrpSpPr>
        <p:grpSpPr>
          <a:xfrm>
            <a:off x="7376807" y="1584960"/>
            <a:ext cx="2342515" cy="5181600"/>
            <a:chOff x="7376807" y="1584960"/>
            <a:chExt cx="2342515" cy="51816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6807" y="1584960"/>
              <a:ext cx="2342514" cy="172059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1191" y="3130296"/>
              <a:ext cx="2312670" cy="3636263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11" y="348995"/>
            <a:ext cx="9139428" cy="18524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6943" y="567943"/>
            <a:ext cx="860044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Normativas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Nacional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1">
                <a:solidFill>
                  <a:srgbClr val="FFFFFF"/>
                </a:solidFill>
                <a:latin typeface="Verdana"/>
                <a:cs typeface="Verdana"/>
              </a:rPr>
              <a:t>Internacional</a:t>
            </a:r>
            <a:r>
              <a:rPr dirty="0" sz="30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 b="1">
                <a:solidFill>
                  <a:srgbClr val="FFFFFF"/>
                </a:solidFill>
                <a:latin typeface="Verdana"/>
                <a:cs typeface="Verdana"/>
              </a:rPr>
              <a:t>PQ</a:t>
            </a:r>
            <a:endParaRPr sz="30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5277" y="2017775"/>
            <a:ext cx="5112258" cy="474954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73643" y="2036826"/>
            <a:ext cx="7486015" cy="3817620"/>
            <a:chOff x="1873643" y="2036826"/>
            <a:chExt cx="7486015" cy="3817620"/>
          </a:xfrm>
        </p:grpSpPr>
        <p:sp>
          <p:nvSpPr>
            <p:cNvPr id="3" name="object 3" descr=""/>
            <p:cNvSpPr/>
            <p:nvPr/>
          </p:nvSpPr>
          <p:spPr>
            <a:xfrm>
              <a:off x="1873643" y="2049792"/>
              <a:ext cx="7472680" cy="3368040"/>
            </a:xfrm>
            <a:custGeom>
              <a:avLst/>
              <a:gdLst/>
              <a:ahLst/>
              <a:cxnLst/>
              <a:rect l="l" t="t" r="r" b="b"/>
              <a:pathLst>
                <a:path w="7472680" h="3368040">
                  <a:moveTo>
                    <a:pt x="7472172" y="3313176"/>
                  </a:moveTo>
                  <a:lnTo>
                    <a:pt x="7382256" y="3260598"/>
                  </a:lnTo>
                  <a:lnTo>
                    <a:pt x="7377684" y="3257550"/>
                  </a:lnTo>
                  <a:lnTo>
                    <a:pt x="7371588" y="3259074"/>
                  </a:lnTo>
                  <a:lnTo>
                    <a:pt x="7369302" y="3263646"/>
                  </a:lnTo>
                  <a:lnTo>
                    <a:pt x="7366254" y="3268218"/>
                  </a:lnTo>
                  <a:lnTo>
                    <a:pt x="7367778" y="3274314"/>
                  </a:lnTo>
                  <a:lnTo>
                    <a:pt x="7372350" y="3276600"/>
                  </a:lnTo>
                  <a:lnTo>
                    <a:pt x="7418324" y="3303270"/>
                  </a:lnTo>
                  <a:lnTo>
                    <a:pt x="65532" y="3303270"/>
                  </a:lnTo>
                  <a:lnTo>
                    <a:pt x="65532" y="54610"/>
                  </a:lnTo>
                  <a:lnTo>
                    <a:pt x="92202" y="99822"/>
                  </a:lnTo>
                  <a:lnTo>
                    <a:pt x="94488" y="104394"/>
                  </a:lnTo>
                  <a:lnTo>
                    <a:pt x="100584" y="105918"/>
                  </a:lnTo>
                  <a:lnTo>
                    <a:pt x="105156" y="102870"/>
                  </a:lnTo>
                  <a:lnTo>
                    <a:pt x="109728" y="100584"/>
                  </a:lnTo>
                  <a:lnTo>
                    <a:pt x="111252" y="94488"/>
                  </a:lnTo>
                  <a:lnTo>
                    <a:pt x="108204" y="89916"/>
                  </a:lnTo>
                  <a:lnTo>
                    <a:pt x="55626" y="0"/>
                  </a:lnTo>
                  <a:lnTo>
                    <a:pt x="55626" y="37820"/>
                  </a:lnTo>
                  <a:lnTo>
                    <a:pt x="47244" y="23622"/>
                  </a:lnTo>
                  <a:lnTo>
                    <a:pt x="55626" y="37820"/>
                  </a:lnTo>
                  <a:lnTo>
                    <a:pt x="55626" y="0"/>
                  </a:lnTo>
                  <a:lnTo>
                    <a:pt x="3048" y="89916"/>
                  </a:lnTo>
                  <a:lnTo>
                    <a:pt x="0" y="94488"/>
                  </a:lnTo>
                  <a:lnTo>
                    <a:pt x="1524" y="100584"/>
                  </a:lnTo>
                  <a:lnTo>
                    <a:pt x="6096" y="102870"/>
                  </a:lnTo>
                  <a:lnTo>
                    <a:pt x="10668" y="105918"/>
                  </a:lnTo>
                  <a:lnTo>
                    <a:pt x="16764" y="104394"/>
                  </a:lnTo>
                  <a:lnTo>
                    <a:pt x="19812" y="99822"/>
                  </a:lnTo>
                  <a:lnTo>
                    <a:pt x="46482" y="53835"/>
                  </a:lnTo>
                  <a:lnTo>
                    <a:pt x="46482" y="3313176"/>
                  </a:lnTo>
                  <a:lnTo>
                    <a:pt x="55613" y="3313176"/>
                  </a:lnTo>
                  <a:lnTo>
                    <a:pt x="55613" y="3322320"/>
                  </a:lnTo>
                  <a:lnTo>
                    <a:pt x="7418324" y="3322320"/>
                  </a:lnTo>
                  <a:lnTo>
                    <a:pt x="7372350" y="3348990"/>
                  </a:lnTo>
                  <a:lnTo>
                    <a:pt x="7367778" y="3352038"/>
                  </a:lnTo>
                  <a:lnTo>
                    <a:pt x="7366254" y="3357372"/>
                  </a:lnTo>
                  <a:lnTo>
                    <a:pt x="7369302" y="3361944"/>
                  </a:lnTo>
                  <a:lnTo>
                    <a:pt x="7371588" y="3366516"/>
                  </a:lnTo>
                  <a:lnTo>
                    <a:pt x="7377684" y="3368040"/>
                  </a:lnTo>
                  <a:lnTo>
                    <a:pt x="7382256" y="3365754"/>
                  </a:lnTo>
                  <a:lnTo>
                    <a:pt x="7453884" y="3323869"/>
                  </a:lnTo>
                  <a:lnTo>
                    <a:pt x="7472172" y="3313176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072525" y="2049780"/>
              <a:ext cx="7273290" cy="3168650"/>
            </a:xfrm>
            <a:custGeom>
              <a:avLst/>
              <a:gdLst/>
              <a:ahLst/>
              <a:cxnLst/>
              <a:rect l="l" t="t" r="r" b="b"/>
              <a:pathLst>
                <a:path w="7273290" h="3168650">
                  <a:moveTo>
                    <a:pt x="7273290" y="0"/>
                  </a:moveTo>
                  <a:lnTo>
                    <a:pt x="791717" y="0"/>
                  </a:lnTo>
                  <a:lnTo>
                    <a:pt x="0" y="3168396"/>
                  </a:lnTo>
                  <a:lnTo>
                    <a:pt x="6481572" y="3168396"/>
                  </a:lnTo>
                  <a:lnTo>
                    <a:pt x="7273290" y="0"/>
                  </a:lnTo>
                  <a:close/>
                </a:path>
              </a:pathLst>
            </a:custGeom>
            <a:solidFill>
              <a:srgbClr val="EBF1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58809" y="2036826"/>
              <a:ext cx="7301230" cy="3194685"/>
            </a:xfrm>
            <a:custGeom>
              <a:avLst/>
              <a:gdLst/>
              <a:ahLst/>
              <a:cxnLst/>
              <a:rect l="l" t="t" r="r" b="b"/>
              <a:pathLst>
                <a:path w="7301230" h="3194685">
                  <a:moveTo>
                    <a:pt x="7300722" y="12192"/>
                  </a:moveTo>
                  <a:lnTo>
                    <a:pt x="7299960" y="8381"/>
                  </a:lnTo>
                  <a:lnTo>
                    <a:pt x="7297674" y="4572"/>
                  </a:lnTo>
                  <a:lnTo>
                    <a:pt x="7294626" y="1524"/>
                  </a:lnTo>
                  <a:lnTo>
                    <a:pt x="7291578" y="0"/>
                  </a:lnTo>
                  <a:lnTo>
                    <a:pt x="799338" y="0"/>
                  </a:lnTo>
                  <a:lnTo>
                    <a:pt x="794766" y="3810"/>
                  </a:lnTo>
                  <a:lnTo>
                    <a:pt x="762" y="3178302"/>
                  </a:lnTo>
                  <a:lnTo>
                    <a:pt x="0" y="3182112"/>
                  </a:lnTo>
                  <a:lnTo>
                    <a:pt x="762" y="3185922"/>
                  </a:lnTo>
                  <a:lnTo>
                    <a:pt x="3048" y="3188970"/>
                  </a:lnTo>
                  <a:lnTo>
                    <a:pt x="6096" y="3192018"/>
                  </a:lnTo>
                  <a:lnTo>
                    <a:pt x="9144" y="3194304"/>
                  </a:lnTo>
                  <a:lnTo>
                    <a:pt x="13716" y="3194304"/>
                  </a:lnTo>
                  <a:lnTo>
                    <a:pt x="13716" y="3168396"/>
                  </a:lnTo>
                  <a:lnTo>
                    <a:pt x="29906" y="3168396"/>
                  </a:lnTo>
                  <a:lnTo>
                    <a:pt x="805434" y="64793"/>
                  </a:lnTo>
                  <a:lnTo>
                    <a:pt x="805434" y="25146"/>
                  </a:lnTo>
                  <a:lnTo>
                    <a:pt x="817626" y="16002"/>
                  </a:lnTo>
                  <a:lnTo>
                    <a:pt x="817626" y="25146"/>
                  </a:lnTo>
                  <a:lnTo>
                    <a:pt x="7271005" y="25146"/>
                  </a:lnTo>
                  <a:lnTo>
                    <a:pt x="7274814" y="9906"/>
                  </a:lnTo>
                  <a:lnTo>
                    <a:pt x="7287006" y="25146"/>
                  </a:lnTo>
                  <a:lnTo>
                    <a:pt x="7287006" y="67793"/>
                  </a:lnTo>
                  <a:lnTo>
                    <a:pt x="7299960" y="16002"/>
                  </a:lnTo>
                  <a:lnTo>
                    <a:pt x="7300722" y="12192"/>
                  </a:lnTo>
                  <a:close/>
                </a:path>
                <a:path w="7301230" h="3194685">
                  <a:moveTo>
                    <a:pt x="29906" y="3168396"/>
                  </a:moveTo>
                  <a:lnTo>
                    <a:pt x="13716" y="3168396"/>
                  </a:lnTo>
                  <a:lnTo>
                    <a:pt x="25908" y="3184398"/>
                  </a:lnTo>
                  <a:lnTo>
                    <a:pt x="29906" y="3168396"/>
                  </a:lnTo>
                  <a:close/>
                </a:path>
                <a:path w="7301230" h="3194685">
                  <a:moveTo>
                    <a:pt x="6485571" y="3168396"/>
                  </a:moveTo>
                  <a:lnTo>
                    <a:pt x="29906" y="3168396"/>
                  </a:lnTo>
                  <a:lnTo>
                    <a:pt x="25908" y="3184398"/>
                  </a:lnTo>
                  <a:lnTo>
                    <a:pt x="13716" y="3168396"/>
                  </a:lnTo>
                  <a:lnTo>
                    <a:pt x="13716" y="3194304"/>
                  </a:lnTo>
                  <a:lnTo>
                    <a:pt x="6483096" y="3194304"/>
                  </a:lnTo>
                  <a:lnTo>
                    <a:pt x="6483096" y="3178302"/>
                  </a:lnTo>
                  <a:lnTo>
                    <a:pt x="6485571" y="3168396"/>
                  </a:lnTo>
                  <a:close/>
                </a:path>
                <a:path w="7301230" h="3194685">
                  <a:moveTo>
                    <a:pt x="817626" y="16002"/>
                  </a:moveTo>
                  <a:lnTo>
                    <a:pt x="805434" y="25146"/>
                  </a:lnTo>
                  <a:lnTo>
                    <a:pt x="815341" y="25146"/>
                  </a:lnTo>
                  <a:lnTo>
                    <a:pt x="817626" y="16002"/>
                  </a:lnTo>
                  <a:close/>
                </a:path>
                <a:path w="7301230" h="3194685">
                  <a:moveTo>
                    <a:pt x="815341" y="25146"/>
                  </a:moveTo>
                  <a:lnTo>
                    <a:pt x="805434" y="25146"/>
                  </a:lnTo>
                  <a:lnTo>
                    <a:pt x="805434" y="64793"/>
                  </a:lnTo>
                  <a:lnTo>
                    <a:pt x="815341" y="25146"/>
                  </a:lnTo>
                  <a:close/>
                </a:path>
                <a:path w="7301230" h="3194685">
                  <a:moveTo>
                    <a:pt x="817626" y="25146"/>
                  </a:moveTo>
                  <a:lnTo>
                    <a:pt x="817626" y="16002"/>
                  </a:lnTo>
                  <a:lnTo>
                    <a:pt x="815341" y="25146"/>
                  </a:lnTo>
                  <a:lnTo>
                    <a:pt x="817626" y="25146"/>
                  </a:lnTo>
                  <a:close/>
                </a:path>
                <a:path w="7301230" h="3194685">
                  <a:moveTo>
                    <a:pt x="6495288" y="3168396"/>
                  </a:moveTo>
                  <a:lnTo>
                    <a:pt x="6485571" y="3168396"/>
                  </a:lnTo>
                  <a:lnTo>
                    <a:pt x="6483096" y="3178302"/>
                  </a:lnTo>
                  <a:lnTo>
                    <a:pt x="6495288" y="3168396"/>
                  </a:lnTo>
                  <a:close/>
                </a:path>
                <a:path w="7301230" h="3194685">
                  <a:moveTo>
                    <a:pt x="6495288" y="3194304"/>
                  </a:moveTo>
                  <a:lnTo>
                    <a:pt x="6495288" y="3168396"/>
                  </a:lnTo>
                  <a:lnTo>
                    <a:pt x="6483096" y="3178302"/>
                  </a:lnTo>
                  <a:lnTo>
                    <a:pt x="6483096" y="3194304"/>
                  </a:lnTo>
                  <a:lnTo>
                    <a:pt x="6495288" y="3194304"/>
                  </a:lnTo>
                  <a:close/>
                </a:path>
                <a:path w="7301230" h="3194685">
                  <a:moveTo>
                    <a:pt x="7287006" y="67793"/>
                  </a:moveTo>
                  <a:lnTo>
                    <a:pt x="7287006" y="25146"/>
                  </a:lnTo>
                  <a:lnTo>
                    <a:pt x="7271005" y="25146"/>
                  </a:lnTo>
                  <a:lnTo>
                    <a:pt x="6485571" y="3168396"/>
                  </a:lnTo>
                  <a:lnTo>
                    <a:pt x="6495288" y="3168396"/>
                  </a:lnTo>
                  <a:lnTo>
                    <a:pt x="6495288" y="3194304"/>
                  </a:lnTo>
                  <a:lnTo>
                    <a:pt x="6500622" y="3194304"/>
                  </a:lnTo>
                  <a:lnTo>
                    <a:pt x="6505956" y="3190494"/>
                  </a:lnTo>
                  <a:lnTo>
                    <a:pt x="7287006" y="67793"/>
                  </a:lnTo>
                  <a:close/>
                </a:path>
                <a:path w="7301230" h="3194685">
                  <a:moveTo>
                    <a:pt x="7287006" y="25146"/>
                  </a:moveTo>
                  <a:lnTo>
                    <a:pt x="7274814" y="9906"/>
                  </a:lnTo>
                  <a:lnTo>
                    <a:pt x="7271005" y="25146"/>
                  </a:lnTo>
                  <a:lnTo>
                    <a:pt x="7287006" y="25146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24697" y="5429250"/>
              <a:ext cx="1017269" cy="425450"/>
            </a:xfrm>
            <a:custGeom>
              <a:avLst/>
              <a:gdLst/>
              <a:ahLst/>
              <a:cxnLst/>
              <a:rect l="l" t="t" r="r" b="b"/>
              <a:pathLst>
                <a:path w="1017269" h="425450">
                  <a:moveTo>
                    <a:pt x="1017269" y="423672"/>
                  </a:moveTo>
                  <a:lnTo>
                    <a:pt x="1017269" y="2286"/>
                  </a:lnTo>
                  <a:lnTo>
                    <a:pt x="1014984" y="0"/>
                  </a:lnTo>
                  <a:lnTo>
                    <a:pt x="2285" y="0"/>
                  </a:lnTo>
                  <a:lnTo>
                    <a:pt x="0" y="2286"/>
                  </a:lnTo>
                  <a:lnTo>
                    <a:pt x="0" y="423672"/>
                  </a:lnTo>
                  <a:lnTo>
                    <a:pt x="2286" y="425196"/>
                  </a:lnTo>
                  <a:lnTo>
                    <a:pt x="4572" y="425196"/>
                  </a:lnTo>
                  <a:lnTo>
                    <a:pt x="4572" y="9906"/>
                  </a:lnTo>
                  <a:lnTo>
                    <a:pt x="9143" y="4572"/>
                  </a:lnTo>
                  <a:lnTo>
                    <a:pt x="9143" y="9906"/>
                  </a:lnTo>
                  <a:lnTo>
                    <a:pt x="1008126" y="9906"/>
                  </a:lnTo>
                  <a:lnTo>
                    <a:pt x="1008126" y="4572"/>
                  </a:lnTo>
                  <a:lnTo>
                    <a:pt x="1012697" y="9906"/>
                  </a:lnTo>
                  <a:lnTo>
                    <a:pt x="1012697" y="425196"/>
                  </a:lnTo>
                  <a:lnTo>
                    <a:pt x="1014984" y="425196"/>
                  </a:lnTo>
                  <a:lnTo>
                    <a:pt x="1017269" y="423672"/>
                  </a:lnTo>
                  <a:close/>
                </a:path>
                <a:path w="1017269" h="425450">
                  <a:moveTo>
                    <a:pt x="9143" y="9906"/>
                  </a:moveTo>
                  <a:lnTo>
                    <a:pt x="9143" y="4572"/>
                  </a:lnTo>
                  <a:lnTo>
                    <a:pt x="4572" y="9906"/>
                  </a:lnTo>
                  <a:lnTo>
                    <a:pt x="9143" y="9906"/>
                  </a:lnTo>
                  <a:close/>
                </a:path>
                <a:path w="1017269" h="425450">
                  <a:moveTo>
                    <a:pt x="9144" y="416052"/>
                  </a:moveTo>
                  <a:lnTo>
                    <a:pt x="9143" y="9906"/>
                  </a:lnTo>
                  <a:lnTo>
                    <a:pt x="4572" y="9906"/>
                  </a:lnTo>
                  <a:lnTo>
                    <a:pt x="4572" y="416052"/>
                  </a:lnTo>
                  <a:lnTo>
                    <a:pt x="9144" y="416052"/>
                  </a:lnTo>
                  <a:close/>
                </a:path>
                <a:path w="1017269" h="425450">
                  <a:moveTo>
                    <a:pt x="1012697" y="416052"/>
                  </a:moveTo>
                  <a:lnTo>
                    <a:pt x="4572" y="416052"/>
                  </a:lnTo>
                  <a:lnTo>
                    <a:pt x="9144" y="420624"/>
                  </a:lnTo>
                  <a:lnTo>
                    <a:pt x="9144" y="425196"/>
                  </a:lnTo>
                  <a:lnTo>
                    <a:pt x="1008126" y="425196"/>
                  </a:lnTo>
                  <a:lnTo>
                    <a:pt x="1008126" y="420624"/>
                  </a:lnTo>
                  <a:lnTo>
                    <a:pt x="1012697" y="416052"/>
                  </a:lnTo>
                  <a:close/>
                </a:path>
                <a:path w="1017269" h="425450">
                  <a:moveTo>
                    <a:pt x="9144" y="425196"/>
                  </a:moveTo>
                  <a:lnTo>
                    <a:pt x="9144" y="420624"/>
                  </a:lnTo>
                  <a:lnTo>
                    <a:pt x="4572" y="416052"/>
                  </a:lnTo>
                  <a:lnTo>
                    <a:pt x="4572" y="425196"/>
                  </a:lnTo>
                  <a:lnTo>
                    <a:pt x="9144" y="425196"/>
                  </a:lnTo>
                  <a:close/>
                </a:path>
                <a:path w="1017269" h="425450">
                  <a:moveTo>
                    <a:pt x="1012697" y="9906"/>
                  </a:moveTo>
                  <a:lnTo>
                    <a:pt x="1008126" y="4572"/>
                  </a:lnTo>
                  <a:lnTo>
                    <a:pt x="1008126" y="9906"/>
                  </a:lnTo>
                  <a:lnTo>
                    <a:pt x="1012697" y="9906"/>
                  </a:lnTo>
                  <a:close/>
                </a:path>
                <a:path w="1017269" h="425450">
                  <a:moveTo>
                    <a:pt x="1012697" y="416052"/>
                  </a:moveTo>
                  <a:lnTo>
                    <a:pt x="1012697" y="9906"/>
                  </a:lnTo>
                  <a:lnTo>
                    <a:pt x="1008126" y="9906"/>
                  </a:lnTo>
                  <a:lnTo>
                    <a:pt x="1008126" y="416052"/>
                  </a:lnTo>
                  <a:lnTo>
                    <a:pt x="1012697" y="416052"/>
                  </a:lnTo>
                  <a:close/>
                </a:path>
                <a:path w="1017269" h="425450">
                  <a:moveTo>
                    <a:pt x="1012697" y="425196"/>
                  </a:moveTo>
                  <a:lnTo>
                    <a:pt x="1012697" y="416052"/>
                  </a:lnTo>
                  <a:lnTo>
                    <a:pt x="1008126" y="420624"/>
                  </a:lnTo>
                  <a:lnTo>
                    <a:pt x="1008126" y="425196"/>
                  </a:lnTo>
                  <a:lnTo>
                    <a:pt x="1012697" y="425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008003" y="5463794"/>
            <a:ext cx="83502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Arial MT"/>
                <a:cs typeface="Arial MT"/>
              </a:rPr>
              <a:t>Nov</a:t>
            </a:r>
            <a:r>
              <a:rPr dirty="0" sz="1050" spc="-25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1992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latin typeface="Arial MT"/>
                <a:cs typeface="Arial MT"/>
              </a:rPr>
              <a:t>Ley</a:t>
            </a:r>
            <a:r>
              <a:rPr dirty="0" sz="1050" spc="-2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N°</a:t>
            </a:r>
            <a:r>
              <a:rPr dirty="0" sz="1050" spc="-15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25844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075317" y="5429250"/>
            <a:ext cx="1378585" cy="425450"/>
          </a:xfrm>
          <a:custGeom>
            <a:avLst/>
            <a:gdLst/>
            <a:ahLst/>
            <a:cxnLst/>
            <a:rect l="l" t="t" r="r" b="b"/>
            <a:pathLst>
              <a:path w="1378585" h="425450">
                <a:moveTo>
                  <a:pt x="1378458" y="423672"/>
                </a:moveTo>
                <a:lnTo>
                  <a:pt x="1378458" y="2286"/>
                </a:lnTo>
                <a:lnTo>
                  <a:pt x="1376172" y="0"/>
                </a:lnTo>
                <a:lnTo>
                  <a:pt x="2285" y="0"/>
                </a:lnTo>
                <a:lnTo>
                  <a:pt x="0" y="2286"/>
                </a:lnTo>
                <a:lnTo>
                  <a:pt x="0" y="423672"/>
                </a:lnTo>
                <a:lnTo>
                  <a:pt x="2286" y="425196"/>
                </a:lnTo>
                <a:lnTo>
                  <a:pt x="4572" y="425196"/>
                </a:lnTo>
                <a:lnTo>
                  <a:pt x="4572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368552" y="9906"/>
                </a:lnTo>
                <a:lnTo>
                  <a:pt x="1368552" y="4572"/>
                </a:lnTo>
                <a:lnTo>
                  <a:pt x="1373124" y="9906"/>
                </a:lnTo>
                <a:lnTo>
                  <a:pt x="1373124" y="425196"/>
                </a:lnTo>
                <a:lnTo>
                  <a:pt x="1376172" y="425196"/>
                </a:lnTo>
                <a:lnTo>
                  <a:pt x="1378458" y="423672"/>
                </a:lnTo>
                <a:close/>
              </a:path>
              <a:path w="1378585" h="425450">
                <a:moveTo>
                  <a:pt x="9906" y="9906"/>
                </a:moveTo>
                <a:lnTo>
                  <a:pt x="9906" y="4572"/>
                </a:lnTo>
                <a:lnTo>
                  <a:pt x="4572" y="9906"/>
                </a:lnTo>
                <a:lnTo>
                  <a:pt x="9906" y="9906"/>
                </a:lnTo>
                <a:close/>
              </a:path>
              <a:path w="1378585" h="425450">
                <a:moveTo>
                  <a:pt x="9906" y="416052"/>
                </a:moveTo>
                <a:lnTo>
                  <a:pt x="9906" y="9906"/>
                </a:lnTo>
                <a:lnTo>
                  <a:pt x="4572" y="9906"/>
                </a:lnTo>
                <a:lnTo>
                  <a:pt x="4572" y="416052"/>
                </a:lnTo>
                <a:lnTo>
                  <a:pt x="9906" y="416052"/>
                </a:lnTo>
                <a:close/>
              </a:path>
              <a:path w="1378585" h="425450">
                <a:moveTo>
                  <a:pt x="1373124" y="416052"/>
                </a:moveTo>
                <a:lnTo>
                  <a:pt x="4572" y="416052"/>
                </a:lnTo>
                <a:lnTo>
                  <a:pt x="9906" y="420624"/>
                </a:lnTo>
                <a:lnTo>
                  <a:pt x="9906" y="425196"/>
                </a:lnTo>
                <a:lnTo>
                  <a:pt x="1368552" y="425196"/>
                </a:lnTo>
                <a:lnTo>
                  <a:pt x="1368552" y="420624"/>
                </a:lnTo>
                <a:lnTo>
                  <a:pt x="1373124" y="416052"/>
                </a:lnTo>
                <a:close/>
              </a:path>
              <a:path w="1378585" h="425450">
                <a:moveTo>
                  <a:pt x="9906" y="425196"/>
                </a:moveTo>
                <a:lnTo>
                  <a:pt x="9906" y="420624"/>
                </a:lnTo>
                <a:lnTo>
                  <a:pt x="4572" y="416052"/>
                </a:lnTo>
                <a:lnTo>
                  <a:pt x="4572" y="425196"/>
                </a:lnTo>
                <a:lnTo>
                  <a:pt x="9906" y="425196"/>
                </a:lnTo>
                <a:close/>
              </a:path>
              <a:path w="1378585" h="425450">
                <a:moveTo>
                  <a:pt x="1373124" y="9906"/>
                </a:moveTo>
                <a:lnTo>
                  <a:pt x="1368552" y="4572"/>
                </a:lnTo>
                <a:lnTo>
                  <a:pt x="1368552" y="9906"/>
                </a:lnTo>
                <a:lnTo>
                  <a:pt x="1373124" y="9906"/>
                </a:lnTo>
                <a:close/>
              </a:path>
              <a:path w="1378585" h="425450">
                <a:moveTo>
                  <a:pt x="1373124" y="416052"/>
                </a:moveTo>
                <a:lnTo>
                  <a:pt x="1373124" y="9906"/>
                </a:lnTo>
                <a:lnTo>
                  <a:pt x="1368552" y="9906"/>
                </a:lnTo>
                <a:lnTo>
                  <a:pt x="1368552" y="416052"/>
                </a:lnTo>
                <a:lnTo>
                  <a:pt x="1373124" y="416052"/>
                </a:lnTo>
                <a:close/>
              </a:path>
              <a:path w="1378585" h="425450">
                <a:moveTo>
                  <a:pt x="1373124" y="425196"/>
                </a:moveTo>
                <a:lnTo>
                  <a:pt x="1373124" y="416052"/>
                </a:lnTo>
                <a:lnTo>
                  <a:pt x="1368552" y="420624"/>
                </a:lnTo>
                <a:lnTo>
                  <a:pt x="1368552" y="425196"/>
                </a:lnTo>
                <a:lnTo>
                  <a:pt x="1373124" y="4251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3158623" y="5463794"/>
            <a:ext cx="1166495" cy="344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55"/>
              </a:lnSpc>
              <a:spcBef>
                <a:spcPts val="100"/>
              </a:spcBef>
            </a:pPr>
            <a:r>
              <a:rPr dirty="0" sz="1050" spc="-10">
                <a:latin typeface="Arial MT"/>
                <a:cs typeface="Arial MT"/>
              </a:rPr>
              <a:t>Feb1993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dirty="0" sz="1050">
                <a:latin typeface="Arial MT"/>
                <a:cs typeface="Arial MT"/>
              </a:rPr>
              <a:t>D.S. N°</a:t>
            </a:r>
            <a:r>
              <a:rPr dirty="0" sz="1050" spc="10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099-</a:t>
            </a:r>
            <a:r>
              <a:rPr dirty="0" sz="1050" spc="-10">
                <a:latin typeface="Arial MT"/>
                <a:cs typeface="Arial MT"/>
              </a:rPr>
              <a:t>93-</a:t>
            </a:r>
            <a:r>
              <a:rPr dirty="0" sz="1050" spc="-25">
                <a:latin typeface="Arial MT"/>
                <a:cs typeface="Arial MT"/>
              </a:rPr>
              <a:t>EM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517021" y="5429250"/>
            <a:ext cx="1376680" cy="425450"/>
          </a:xfrm>
          <a:custGeom>
            <a:avLst/>
            <a:gdLst/>
            <a:ahLst/>
            <a:cxnLst/>
            <a:rect l="l" t="t" r="r" b="b"/>
            <a:pathLst>
              <a:path w="1376679" h="425450">
                <a:moveTo>
                  <a:pt x="1376172" y="423672"/>
                </a:moveTo>
                <a:lnTo>
                  <a:pt x="1376172" y="2286"/>
                </a:lnTo>
                <a:lnTo>
                  <a:pt x="1373886" y="0"/>
                </a:lnTo>
                <a:lnTo>
                  <a:pt x="2285" y="0"/>
                </a:lnTo>
                <a:lnTo>
                  <a:pt x="0" y="2286"/>
                </a:lnTo>
                <a:lnTo>
                  <a:pt x="0" y="423672"/>
                </a:lnTo>
                <a:lnTo>
                  <a:pt x="2286" y="425196"/>
                </a:lnTo>
                <a:lnTo>
                  <a:pt x="4572" y="425196"/>
                </a:lnTo>
                <a:lnTo>
                  <a:pt x="4572" y="9906"/>
                </a:lnTo>
                <a:lnTo>
                  <a:pt x="9143" y="4572"/>
                </a:lnTo>
                <a:lnTo>
                  <a:pt x="9143" y="9906"/>
                </a:lnTo>
                <a:lnTo>
                  <a:pt x="1367028" y="9906"/>
                </a:lnTo>
                <a:lnTo>
                  <a:pt x="1367028" y="4572"/>
                </a:lnTo>
                <a:lnTo>
                  <a:pt x="1371600" y="9906"/>
                </a:lnTo>
                <a:lnTo>
                  <a:pt x="1371600" y="425196"/>
                </a:lnTo>
                <a:lnTo>
                  <a:pt x="1373886" y="425196"/>
                </a:lnTo>
                <a:lnTo>
                  <a:pt x="1376172" y="423672"/>
                </a:lnTo>
                <a:close/>
              </a:path>
              <a:path w="1376679" h="425450">
                <a:moveTo>
                  <a:pt x="9143" y="9906"/>
                </a:moveTo>
                <a:lnTo>
                  <a:pt x="9143" y="4572"/>
                </a:lnTo>
                <a:lnTo>
                  <a:pt x="4572" y="9906"/>
                </a:lnTo>
                <a:lnTo>
                  <a:pt x="9143" y="9906"/>
                </a:lnTo>
                <a:close/>
              </a:path>
              <a:path w="1376679" h="425450">
                <a:moveTo>
                  <a:pt x="9144" y="416052"/>
                </a:moveTo>
                <a:lnTo>
                  <a:pt x="9143" y="9906"/>
                </a:lnTo>
                <a:lnTo>
                  <a:pt x="4572" y="9906"/>
                </a:lnTo>
                <a:lnTo>
                  <a:pt x="4572" y="416052"/>
                </a:lnTo>
                <a:lnTo>
                  <a:pt x="9144" y="416052"/>
                </a:lnTo>
                <a:close/>
              </a:path>
              <a:path w="1376679" h="425450">
                <a:moveTo>
                  <a:pt x="1371600" y="416052"/>
                </a:moveTo>
                <a:lnTo>
                  <a:pt x="4572" y="416052"/>
                </a:lnTo>
                <a:lnTo>
                  <a:pt x="9144" y="420624"/>
                </a:lnTo>
                <a:lnTo>
                  <a:pt x="9144" y="425196"/>
                </a:lnTo>
                <a:lnTo>
                  <a:pt x="1367028" y="425196"/>
                </a:lnTo>
                <a:lnTo>
                  <a:pt x="1367028" y="420624"/>
                </a:lnTo>
                <a:lnTo>
                  <a:pt x="1371600" y="416052"/>
                </a:lnTo>
                <a:close/>
              </a:path>
              <a:path w="1376679" h="425450">
                <a:moveTo>
                  <a:pt x="9144" y="425196"/>
                </a:moveTo>
                <a:lnTo>
                  <a:pt x="9144" y="420624"/>
                </a:lnTo>
                <a:lnTo>
                  <a:pt x="4572" y="416052"/>
                </a:lnTo>
                <a:lnTo>
                  <a:pt x="4572" y="425196"/>
                </a:lnTo>
                <a:lnTo>
                  <a:pt x="9144" y="425196"/>
                </a:lnTo>
                <a:close/>
              </a:path>
              <a:path w="1376679" h="425450">
                <a:moveTo>
                  <a:pt x="1371600" y="9906"/>
                </a:moveTo>
                <a:lnTo>
                  <a:pt x="1367028" y="4572"/>
                </a:lnTo>
                <a:lnTo>
                  <a:pt x="1367028" y="9906"/>
                </a:lnTo>
                <a:lnTo>
                  <a:pt x="1371600" y="9906"/>
                </a:lnTo>
                <a:close/>
              </a:path>
              <a:path w="1376679" h="425450">
                <a:moveTo>
                  <a:pt x="1371600" y="416052"/>
                </a:moveTo>
                <a:lnTo>
                  <a:pt x="1371600" y="9906"/>
                </a:lnTo>
                <a:lnTo>
                  <a:pt x="1367028" y="9906"/>
                </a:lnTo>
                <a:lnTo>
                  <a:pt x="1367028" y="416052"/>
                </a:lnTo>
                <a:lnTo>
                  <a:pt x="1371600" y="416052"/>
                </a:lnTo>
                <a:close/>
              </a:path>
              <a:path w="1376679" h="425450">
                <a:moveTo>
                  <a:pt x="1371600" y="425196"/>
                </a:moveTo>
                <a:lnTo>
                  <a:pt x="1371600" y="416052"/>
                </a:lnTo>
                <a:lnTo>
                  <a:pt x="1367028" y="420624"/>
                </a:lnTo>
                <a:lnTo>
                  <a:pt x="1367028" y="425196"/>
                </a:lnTo>
                <a:lnTo>
                  <a:pt x="1371600" y="4251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4600327" y="5463794"/>
            <a:ext cx="1166495" cy="344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55"/>
              </a:lnSpc>
              <a:spcBef>
                <a:spcPts val="100"/>
              </a:spcBef>
            </a:pPr>
            <a:r>
              <a:rPr dirty="0" sz="1050">
                <a:latin typeface="Arial MT"/>
                <a:cs typeface="Arial MT"/>
              </a:rPr>
              <a:t>Oct</a:t>
            </a:r>
            <a:r>
              <a:rPr dirty="0" sz="1050" spc="-25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1997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dirty="0" sz="1050">
                <a:latin typeface="Arial MT"/>
                <a:cs typeface="Arial MT"/>
              </a:rPr>
              <a:t>D.S. N°</a:t>
            </a:r>
            <a:r>
              <a:rPr dirty="0" sz="1050" spc="10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020-</a:t>
            </a:r>
            <a:r>
              <a:rPr dirty="0" sz="1050" spc="-10">
                <a:latin typeface="Arial MT"/>
                <a:cs typeface="Arial MT"/>
              </a:rPr>
              <a:t>97-</a:t>
            </a:r>
            <a:r>
              <a:rPr dirty="0" sz="1050" spc="-25">
                <a:latin typeface="Arial MT"/>
                <a:cs typeface="Arial MT"/>
              </a:rPr>
              <a:t>EM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2042045" y="2119122"/>
            <a:ext cx="5004435" cy="3735704"/>
            <a:chOff x="2042045" y="2119122"/>
            <a:chExt cx="5004435" cy="3735704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2045" y="2119122"/>
              <a:ext cx="1069086" cy="68656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7237" y="3150108"/>
              <a:ext cx="1060703" cy="420623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0569" y="4030980"/>
              <a:ext cx="915161" cy="553973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956439" y="5429250"/>
              <a:ext cx="1089660" cy="425450"/>
            </a:xfrm>
            <a:custGeom>
              <a:avLst/>
              <a:gdLst/>
              <a:ahLst/>
              <a:cxnLst/>
              <a:rect l="l" t="t" r="r" b="b"/>
              <a:pathLst>
                <a:path w="1089659" h="425450">
                  <a:moveTo>
                    <a:pt x="1089660" y="423672"/>
                  </a:moveTo>
                  <a:lnTo>
                    <a:pt x="1089660" y="2286"/>
                  </a:lnTo>
                  <a:lnTo>
                    <a:pt x="1087374" y="0"/>
                  </a:lnTo>
                  <a:lnTo>
                    <a:pt x="2285" y="0"/>
                  </a:lnTo>
                  <a:lnTo>
                    <a:pt x="0" y="2286"/>
                  </a:lnTo>
                  <a:lnTo>
                    <a:pt x="0" y="423672"/>
                  </a:lnTo>
                  <a:lnTo>
                    <a:pt x="2286" y="425196"/>
                  </a:lnTo>
                  <a:lnTo>
                    <a:pt x="5333" y="425196"/>
                  </a:lnTo>
                  <a:lnTo>
                    <a:pt x="5334" y="9906"/>
                  </a:lnTo>
                  <a:lnTo>
                    <a:pt x="9906" y="4572"/>
                  </a:lnTo>
                  <a:lnTo>
                    <a:pt x="9906" y="9906"/>
                  </a:lnTo>
                  <a:lnTo>
                    <a:pt x="1079754" y="9906"/>
                  </a:lnTo>
                  <a:lnTo>
                    <a:pt x="1079754" y="4572"/>
                  </a:lnTo>
                  <a:lnTo>
                    <a:pt x="1084326" y="9906"/>
                  </a:lnTo>
                  <a:lnTo>
                    <a:pt x="1084326" y="425196"/>
                  </a:lnTo>
                  <a:lnTo>
                    <a:pt x="1087374" y="425196"/>
                  </a:lnTo>
                  <a:lnTo>
                    <a:pt x="1089660" y="423672"/>
                  </a:lnTo>
                  <a:close/>
                </a:path>
                <a:path w="1089659" h="425450">
                  <a:moveTo>
                    <a:pt x="9906" y="9906"/>
                  </a:moveTo>
                  <a:lnTo>
                    <a:pt x="9906" y="4572"/>
                  </a:lnTo>
                  <a:lnTo>
                    <a:pt x="5334" y="9906"/>
                  </a:lnTo>
                  <a:lnTo>
                    <a:pt x="9906" y="9906"/>
                  </a:lnTo>
                  <a:close/>
                </a:path>
                <a:path w="1089659" h="425450">
                  <a:moveTo>
                    <a:pt x="9906" y="416052"/>
                  </a:moveTo>
                  <a:lnTo>
                    <a:pt x="9906" y="9906"/>
                  </a:lnTo>
                  <a:lnTo>
                    <a:pt x="5334" y="9906"/>
                  </a:lnTo>
                  <a:lnTo>
                    <a:pt x="5334" y="416052"/>
                  </a:lnTo>
                  <a:lnTo>
                    <a:pt x="9906" y="416052"/>
                  </a:lnTo>
                  <a:close/>
                </a:path>
                <a:path w="1089659" h="425450">
                  <a:moveTo>
                    <a:pt x="1084326" y="416052"/>
                  </a:moveTo>
                  <a:lnTo>
                    <a:pt x="5334" y="416052"/>
                  </a:lnTo>
                  <a:lnTo>
                    <a:pt x="9906" y="420624"/>
                  </a:lnTo>
                  <a:lnTo>
                    <a:pt x="9906" y="425196"/>
                  </a:lnTo>
                  <a:lnTo>
                    <a:pt x="1079754" y="425196"/>
                  </a:lnTo>
                  <a:lnTo>
                    <a:pt x="1079754" y="420624"/>
                  </a:lnTo>
                  <a:lnTo>
                    <a:pt x="1084326" y="416052"/>
                  </a:lnTo>
                  <a:close/>
                </a:path>
                <a:path w="1089659" h="425450">
                  <a:moveTo>
                    <a:pt x="9906" y="425196"/>
                  </a:moveTo>
                  <a:lnTo>
                    <a:pt x="9906" y="420624"/>
                  </a:lnTo>
                  <a:lnTo>
                    <a:pt x="5334" y="416052"/>
                  </a:lnTo>
                  <a:lnTo>
                    <a:pt x="5333" y="425196"/>
                  </a:lnTo>
                  <a:lnTo>
                    <a:pt x="9906" y="425196"/>
                  </a:lnTo>
                  <a:close/>
                </a:path>
                <a:path w="1089659" h="425450">
                  <a:moveTo>
                    <a:pt x="1084326" y="9906"/>
                  </a:moveTo>
                  <a:lnTo>
                    <a:pt x="1079754" y="4572"/>
                  </a:lnTo>
                  <a:lnTo>
                    <a:pt x="1079754" y="9906"/>
                  </a:lnTo>
                  <a:lnTo>
                    <a:pt x="1084326" y="9906"/>
                  </a:lnTo>
                  <a:close/>
                </a:path>
                <a:path w="1089659" h="425450">
                  <a:moveTo>
                    <a:pt x="1084326" y="416052"/>
                  </a:moveTo>
                  <a:lnTo>
                    <a:pt x="1084326" y="9906"/>
                  </a:lnTo>
                  <a:lnTo>
                    <a:pt x="1079754" y="9906"/>
                  </a:lnTo>
                  <a:lnTo>
                    <a:pt x="1079754" y="416052"/>
                  </a:lnTo>
                  <a:lnTo>
                    <a:pt x="1084326" y="416052"/>
                  </a:lnTo>
                  <a:close/>
                </a:path>
                <a:path w="1089659" h="425450">
                  <a:moveTo>
                    <a:pt x="1084326" y="425196"/>
                  </a:moveTo>
                  <a:lnTo>
                    <a:pt x="1084326" y="416052"/>
                  </a:lnTo>
                  <a:lnTo>
                    <a:pt x="1079754" y="420624"/>
                  </a:lnTo>
                  <a:lnTo>
                    <a:pt x="1079754" y="425196"/>
                  </a:lnTo>
                  <a:lnTo>
                    <a:pt x="1084326" y="425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556131" y="6327900"/>
            <a:ext cx="12268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Línea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Tiempo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489039" y="3101633"/>
            <a:ext cx="196215" cy="12103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z="1200" b="1">
                <a:latin typeface="Arial"/>
                <a:cs typeface="Arial"/>
              </a:rPr>
              <a:t>Nivel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Jerárquico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039745" y="5463794"/>
            <a:ext cx="835025" cy="344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55"/>
              </a:lnSpc>
              <a:spcBef>
                <a:spcPts val="100"/>
              </a:spcBef>
            </a:pPr>
            <a:r>
              <a:rPr dirty="0" sz="1050">
                <a:latin typeface="Arial MT"/>
                <a:cs typeface="Arial MT"/>
              </a:rPr>
              <a:t>Jun</a:t>
            </a:r>
            <a:r>
              <a:rPr dirty="0" sz="1050" spc="-35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2006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dirty="0" sz="1050">
                <a:latin typeface="Arial MT"/>
                <a:cs typeface="Arial MT"/>
              </a:rPr>
              <a:t>Ley</a:t>
            </a:r>
            <a:r>
              <a:rPr dirty="0" sz="1050" spc="-20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N°</a:t>
            </a:r>
            <a:r>
              <a:rPr dirty="0" sz="1050" spc="-20">
                <a:latin typeface="Arial MT"/>
                <a:cs typeface="Arial MT"/>
              </a:rPr>
              <a:t> 28749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5645543" y="2086355"/>
            <a:ext cx="3724910" cy="4022725"/>
            <a:chOff x="5645543" y="2086355"/>
            <a:chExt cx="3724910" cy="4022725"/>
          </a:xfrm>
        </p:grpSpPr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45543" y="2086355"/>
              <a:ext cx="1206246" cy="55321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10257" y="4030979"/>
              <a:ext cx="1059941" cy="55397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8476373" y="5429250"/>
              <a:ext cx="875030" cy="680085"/>
            </a:xfrm>
            <a:custGeom>
              <a:avLst/>
              <a:gdLst/>
              <a:ahLst/>
              <a:cxnLst/>
              <a:rect l="l" t="t" r="r" b="b"/>
              <a:pathLst>
                <a:path w="875029" h="680085">
                  <a:moveTo>
                    <a:pt x="874776" y="677418"/>
                  </a:moveTo>
                  <a:lnTo>
                    <a:pt x="874776" y="2286"/>
                  </a:lnTo>
                  <a:lnTo>
                    <a:pt x="872490" y="0"/>
                  </a:lnTo>
                  <a:lnTo>
                    <a:pt x="2285" y="0"/>
                  </a:lnTo>
                  <a:lnTo>
                    <a:pt x="0" y="2286"/>
                  </a:lnTo>
                  <a:lnTo>
                    <a:pt x="0" y="677418"/>
                  </a:lnTo>
                  <a:lnTo>
                    <a:pt x="2286" y="679704"/>
                  </a:lnTo>
                  <a:lnTo>
                    <a:pt x="4572" y="679704"/>
                  </a:lnTo>
                  <a:lnTo>
                    <a:pt x="4572" y="9906"/>
                  </a:lnTo>
                  <a:lnTo>
                    <a:pt x="9143" y="4572"/>
                  </a:lnTo>
                  <a:lnTo>
                    <a:pt x="9143" y="9906"/>
                  </a:lnTo>
                  <a:lnTo>
                    <a:pt x="864869" y="9906"/>
                  </a:lnTo>
                  <a:lnTo>
                    <a:pt x="864869" y="4572"/>
                  </a:lnTo>
                  <a:lnTo>
                    <a:pt x="869441" y="9906"/>
                  </a:lnTo>
                  <a:lnTo>
                    <a:pt x="869441" y="679704"/>
                  </a:lnTo>
                  <a:lnTo>
                    <a:pt x="872490" y="679704"/>
                  </a:lnTo>
                  <a:lnTo>
                    <a:pt x="874776" y="677418"/>
                  </a:lnTo>
                  <a:close/>
                </a:path>
                <a:path w="875029" h="680085">
                  <a:moveTo>
                    <a:pt x="9143" y="9906"/>
                  </a:moveTo>
                  <a:lnTo>
                    <a:pt x="9143" y="4572"/>
                  </a:lnTo>
                  <a:lnTo>
                    <a:pt x="4572" y="9906"/>
                  </a:lnTo>
                  <a:lnTo>
                    <a:pt x="9143" y="9906"/>
                  </a:lnTo>
                  <a:close/>
                </a:path>
                <a:path w="875029" h="680085">
                  <a:moveTo>
                    <a:pt x="9144" y="669798"/>
                  </a:moveTo>
                  <a:lnTo>
                    <a:pt x="9143" y="9906"/>
                  </a:lnTo>
                  <a:lnTo>
                    <a:pt x="4572" y="9906"/>
                  </a:lnTo>
                  <a:lnTo>
                    <a:pt x="4572" y="669798"/>
                  </a:lnTo>
                  <a:lnTo>
                    <a:pt x="9144" y="669798"/>
                  </a:lnTo>
                  <a:close/>
                </a:path>
                <a:path w="875029" h="680085">
                  <a:moveTo>
                    <a:pt x="869441" y="669798"/>
                  </a:moveTo>
                  <a:lnTo>
                    <a:pt x="4572" y="669798"/>
                  </a:lnTo>
                  <a:lnTo>
                    <a:pt x="9144" y="675132"/>
                  </a:lnTo>
                  <a:lnTo>
                    <a:pt x="9144" y="679704"/>
                  </a:lnTo>
                  <a:lnTo>
                    <a:pt x="864869" y="679704"/>
                  </a:lnTo>
                  <a:lnTo>
                    <a:pt x="864869" y="675132"/>
                  </a:lnTo>
                  <a:lnTo>
                    <a:pt x="869441" y="669798"/>
                  </a:lnTo>
                  <a:close/>
                </a:path>
                <a:path w="875029" h="680085">
                  <a:moveTo>
                    <a:pt x="9144" y="679704"/>
                  </a:moveTo>
                  <a:lnTo>
                    <a:pt x="9144" y="675132"/>
                  </a:lnTo>
                  <a:lnTo>
                    <a:pt x="4572" y="669798"/>
                  </a:lnTo>
                  <a:lnTo>
                    <a:pt x="4572" y="679704"/>
                  </a:lnTo>
                  <a:lnTo>
                    <a:pt x="9144" y="679704"/>
                  </a:lnTo>
                  <a:close/>
                </a:path>
                <a:path w="875029" h="680085">
                  <a:moveTo>
                    <a:pt x="869441" y="9906"/>
                  </a:moveTo>
                  <a:lnTo>
                    <a:pt x="864869" y="4572"/>
                  </a:lnTo>
                  <a:lnTo>
                    <a:pt x="864869" y="9906"/>
                  </a:lnTo>
                  <a:lnTo>
                    <a:pt x="869441" y="9906"/>
                  </a:lnTo>
                  <a:close/>
                </a:path>
                <a:path w="875029" h="680085">
                  <a:moveTo>
                    <a:pt x="869441" y="669798"/>
                  </a:moveTo>
                  <a:lnTo>
                    <a:pt x="869441" y="9906"/>
                  </a:lnTo>
                  <a:lnTo>
                    <a:pt x="864869" y="9906"/>
                  </a:lnTo>
                  <a:lnTo>
                    <a:pt x="864869" y="669798"/>
                  </a:lnTo>
                  <a:lnTo>
                    <a:pt x="869441" y="669798"/>
                  </a:lnTo>
                  <a:close/>
                </a:path>
                <a:path w="875029" h="680085">
                  <a:moveTo>
                    <a:pt x="869441" y="679704"/>
                  </a:moveTo>
                  <a:lnTo>
                    <a:pt x="869441" y="669798"/>
                  </a:lnTo>
                  <a:lnTo>
                    <a:pt x="864869" y="675132"/>
                  </a:lnTo>
                  <a:lnTo>
                    <a:pt x="864869" y="679704"/>
                  </a:lnTo>
                  <a:lnTo>
                    <a:pt x="869441" y="6797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8559679" y="5463794"/>
            <a:ext cx="572770" cy="598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0">
                <a:latin typeface="Arial MT"/>
                <a:cs typeface="Arial MT"/>
              </a:rPr>
              <a:t>May2008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900">
                <a:latin typeface="Arial MT"/>
                <a:cs typeface="Arial MT"/>
              </a:rPr>
              <a:t>R.D</a:t>
            </a:r>
            <a:r>
              <a:rPr dirty="0" sz="900" spc="-30">
                <a:latin typeface="Arial MT"/>
                <a:cs typeface="Arial MT"/>
              </a:rPr>
              <a:t> </a:t>
            </a:r>
            <a:r>
              <a:rPr dirty="0" sz="900" spc="-20">
                <a:latin typeface="Arial MT"/>
                <a:cs typeface="Arial MT"/>
              </a:rPr>
              <a:t>016-</a:t>
            </a:r>
            <a:endParaRPr sz="900">
              <a:latin typeface="Arial MT"/>
              <a:cs typeface="Arial MT"/>
            </a:endParaRPr>
          </a:p>
          <a:p>
            <a:pPr marL="12700" marR="100330">
              <a:lnSpc>
                <a:spcPct val="100000"/>
              </a:lnSpc>
            </a:pPr>
            <a:r>
              <a:rPr dirty="0" sz="900" spc="-10">
                <a:latin typeface="Arial MT"/>
                <a:cs typeface="Arial MT"/>
              </a:rPr>
              <a:t>2008- EM/DGE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7107821" y="5429250"/>
            <a:ext cx="1306195" cy="425450"/>
          </a:xfrm>
          <a:custGeom>
            <a:avLst/>
            <a:gdLst/>
            <a:ahLst/>
            <a:cxnLst/>
            <a:rect l="l" t="t" r="r" b="b"/>
            <a:pathLst>
              <a:path w="1306195" h="425450">
                <a:moveTo>
                  <a:pt x="1306068" y="423672"/>
                </a:moveTo>
                <a:lnTo>
                  <a:pt x="1306068" y="2286"/>
                </a:lnTo>
                <a:lnTo>
                  <a:pt x="1304544" y="0"/>
                </a:lnTo>
                <a:lnTo>
                  <a:pt x="2285" y="0"/>
                </a:lnTo>
                <a:lnTo>
                  <a:pt x="0" y="2286"/>
                </a:lnTo>
                <a:lnTo>
                  <a:pt x="0" y="423672"/>
                </a:lnTo>
                <a:lnTo>
                  <a:pt x="2286" y="425196"/>
                </a:lnTo>
                <a:lnTo>
                  <a:pt x="4572" y="425196"/>
                </a:lnTo>
                <a:lnTo>
                  <a:pt x="4572" y="9906"/>
                </a:lnTo>
                <a:lnTo>
                  <a:pt x="9143" y="4572"/>
                </a:lnTo>
                <a:lnTo>
                  <a:pt x="9143" y="9906"/>
                </a:lnTo>
                <a:lnTo>
                  <a:pt x="1296924" y="9906"/>
                </a:lnTo>
                <a:lnTo>
                  <a:pt x="1296924" y="4572"/>
                </a:lnTo>
                <a:lnTo>
                  <a:pt x="1301496" y="9906"/>
                </a:lnTo>
                <a:lnTo>
                  <a:pt x="1301496" y="425196"/>
                </a:lnTo>
                <a:lnTo>
                  <a:pt x="1304544" y="425196"/>
                </a:lnTo>
                <a:lnTo>
                  <a:pt x="1306068" y="423672"/>
                </a:lnTo>
                <a:close/>
              </a:path>
              <a:path w="1306195" h="425450">
                <a:moveTo>
                  <a:pt x="9143" y="9906"/>
                </a:moveTo>
                <a:lnTo>
                  <a:pt x="9143" y="4572"/>
                </a:lnTo>
                <a:lnTo>
                  <a:pt x="4572" y="9906"/>
                </a:lnTo>
                <a:lnTo>
                  <a:pt x="9143" y="9906"/>
                </a:lnTo>
                <a:close/>
              </a:path>
              <a:path w="1306195" h="425450">
                <a:moveTo>
                  <a:pt x="9144" y="416052"/>
                </a:moveTo>
                <a:lnTo>
                  <a:pt x="9143" y="9906"/>
                </a:lnTo>
                <a:lnTo>
                  <a:pt x="4572" y="9906"/>
                </a:lnTo>
                <a:lnTo>
                  <a:pt x="4572" y="416052"/>
                </a:lnTo>
                <a:lnTo>
                  <a:pt x="9144" y="416052"/>
                </a:lnTo>
                <a:close/>
              </a:path>
              <a:path w="1306195" h="425450">
                <a:moveTo>
                  <a:pt x="1301496" y="416052"/>
                </a:moveTo>
                <a:lnTo>
                  <a:pt x="4572" y="416052"/>
                </a:lnTo>
                <a:lnTo>
                  <a:pt x="9144" y="420624"/>
                </a:lnTo>
                <a:lnTo>
                  <a:pt x="9144" y="425196"/>
                </a:lnTo>
                <a:lnTo>
                  <a:pt x="1296924" y="425196"/>
                </a:lnTo>
                <a:lnTo>
                  <a:pt x="1296924" y="420624"/>
                </a:lnTo>
                <a:lnTo>
                  <a:pt x="1301496" y="416052"/>
                </a:lnTo>
                <a:close/>
              </a:path>
              <a:path w="1306195" h="425450">
                <a:moveTo>
                  <a:pt x="9144" y="425196"/>
                </a:moveTo>
                <a:lnTo>
                  <a:pt x="9144" y="420624"/>
                </a:lnTo>
                <a:lnTo>
                  <a:pt x="4572" y="416052"/>
                </a:lnTo>
                <a:lnTo>
                  <a:pt x="4572" y="425196"/>
                </a:lnTo>
                <a:lnTo>
                  <a:pt x="9144" y="425196"/>
                </a:lnTo>
                <a:close/>
              </a:path>
              <a:path w="1306195" h="425450">
                <a:moveTo>
                  <a:pt x="1301496" y="9906"/>
                </a:moveTo>
                <a:lnTo>
                  <a:pt x="1296924" y="4572"/>
                </a:lnTo>
                <a:lnTo>
                  <a:pt x="1296924" y="9906"/>
                </a:lnTo>
                <a:lnTo>
                  <a:pt x="1301496" y="9906"/>
                </a:lnTo>
                <a:close/>
              </a:path>
              <a:path w="1306195" h="425450">
                <a:moveTo>
                  <a:pt x="1301496" y="416052"/>
                </a:moveTo>
                <a:lnTo>
                  <a:pt x="1301496" y="9906"/>
                </a:lnTo>
                <a:lnTo>
                  <a:pt x="1296924" y="9906"/>
                </a:lnTo>
                <a:lnTo>
                  <a:pt x="1296924" y="416052"/>
                </a:lnTo>
                <a:lnTo>
                  <a:pt x="1301496" y="416052"/>
                </a:lnTo>
                <a:close/>
              </a:path>
              <a:path w="1306195" h="425450">
                <a:moveTo>
                  <a:pt x="1301496" y="425196"/>
                </a:moveTo>
                <a:lnTo>
                  <a:pt x="1301496" y="416052"/>
                </a:lnTo>
                <a:lnTo>
                  <a:pt x="1296924" y="420624"/>
                </a:lnTo>
                <a:lnTo>
                  <a:pt x="1296924" y="425196"/>
                </a:lnTo>
                <a:lnTo>
                  <a:pt x="1301496" y="4251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7191127" y="5463794"/>
            <a:ext cx="1071245" cy="344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55"/>
              </a:lnSpc>
              <a:spcBef>
                <a:spcPts val="100"/>
              </a:spcBef>
            </a:pPr>
            <a:r>
              <a:rPr dirty="0" sz="1050">
                <a:latin typeface="Arial MT"/>
                <a:cs typeface="Arial MT"/>
              </a:rPr>
              <a:t>May</a:t>
            </a:r>
            <a:r>
              <a:rPr dirty="0" sz="1050" spc="-35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2007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ts val="1255"/>
              </a:lnSpc>
            </a:pPr>
            <a:r>
              <a:rPr dirty="0" sz="1050">
                <a:latin typeface="Arial MT"/>
                <a:cs typeface="Arial MT"/>
              </a:rPr>
              <a:t>D.S.</a:t>
            </a:r>
            <a:r>
              <a:rPr dirty="0" sz="1050" spc="-5">
                <a:latin typeface="Arial MT"/>
                <a:cs typeface="Arial MT"/>
              </a:rPr>
              <a:t> </a:t>
            </a:r>
            <a:r>
              <a:rPr dirty="0" sz="1050">
                <a:latin typeface="Arial MT"/>
                <a:cs typeface="Arial MT"/>
              </a:rPr>
              <a:t>N°</a:t>
            </a:r>
            <a:r>
              <a:rPr dirty="0" sz="1050" spc="10">
                <a:latin typeface="Arial MT"/>
                <a:cs typeface="Arial MT"/>
              </a:rPr>
              <a:t> </a:t>
            </a:r>
            <a:r>
              <a:rPr dirty="0" sz="1050" spc="-20">
                <a:latin typeface="Arial MT"/>
                <a:cs typeface="Arial MT"/>
              </a:rPr>
              <a:t>025-2007</a:t>
            </a:r>
            <a:endParaRPr sz="1050">
              <a:latin typeface="Arial MT"/>
              <a:cs typeface="Arial MT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42467" y="3166872"/>
            <a:ext cx="1206246" cy="420623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3105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Evolución</a:t>
            </a:r>
            <a:r>
              <a:rPr dirty="0" spc="-8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del</a:t>
            </a:r>
            <a:r>
              <a:rPr dirty="0" spc="-11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Marco</a:t>
            </a:r>
            <a:r>
              <a:rPr dirty="0" spc="-9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Normativo</a:t>
            </a:r>
            <a:r>
              <a:rPr dirty="0" spc="-85">
                <a:solidFill>
                  <a:srgbClr val="000065"/>
                </a:solidFill>
              </a:rPr>
              <a:t> </a:t>
            </a:r>
            <a:r>
              <a:rPr dirty="0" spc="-10">
                <a:solidFill>
                  <a:srgbClr val="000065"/>
                </a:solidFill>
              </a:rPr>
              <a:t>Nacional</a:t>
            </a:r>
          </a:p>
        </p:txBody>
      </p:sp>
      <p:sp>
        <p:nvSpPr>
          <p:cNvPr id="29" name="object 2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063495"/>
            <a:ext cx="9144000" cy="5143500"/>
            <a:chOff x="774839" y="2063495"/>
            <a:chExt cx="9144000" cy="514350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35265" y="2063495"/>
              <a:ext cx="2209800" cy="2210435"/>
            </a:xfrm>
            <a:custGeom>
              <a:avLst/>
              <a:gdLst/>
              <a:ahLst/>
              <a:cxnLst/>
              <a:rect l="l" t="t" r="r" b="b"/>
              <a:pathLst>
                <a:path w="2209800" h="2210435">
                  <a:moveTo>
                    <a:pt x="12700" y="1274064"/>
                  </a:moveTo>
                  <a:lnTo>
                    <a:pt x="12699" y="938022"/>
                  </a:lnTo>
                  <a:lnTo>
                    <a:pt x="0" y="993648"/>
                  </a:lnTo>
                  <a:lnTo>
                    <a:pt x="0" y="1219200"/>
                  </a:lnTo>
                  <a:lnTo>
                    <a:pt x="12700" y="1274064"/>
                  </a:lnTo>
                  <a:close/>
                </a:path>
                <a:path w="2209800" h="2210435">
                  <a:moveTo>
                    <a:pt x="2197100" y="1258264"/>
                  </a:moveTo>
                  <a:lnTo>
                    <a:pt x="2197100" y="991361"/>
                  </a:lnTo>
                  <a:lnTo>
                    <a:pt x="2184400" y="935735"/>
                  </a:lnTo>
                  <a:lnTo>
                    <a:pt x="2184400" y="887724"/>
                  </a:lnTo>
                  <a:lnTo>
                    <a:pt x="2133600" y="703823"/>
                  </a:lnTo>
                  <a:lnTo>
                    <a:pt x="2108200" y="660107"/>
                  </a:lnTo>
                  <a:lnTo>
                    <a:pt x="2095500" y="617383"/>
                  </a:lnTo>
                  <a:lnTo>
                    <a:pt x="2070100" y="575695"/>
                  </a:lnTo>
                  <a:lnTo>
                    <a:pt x="2044700" y="535089"/>
                  </a:lnTo>
                  <a:lnTo>
                    <a:pt x="2019300" y="495607"/>
                  </a:lnTo>
                  <a:lnTo>
                    <a:pt x="1993900" y="457296"/>
                  </a:lnTo>
                  <a:lnTo>
                    <a:pt x="1968500" y="420198"/>
                  </a:lnTo>
                  <a:lnTo>
                    <a:pt x="1930400" y="384359"/>
                  </a:lnTo>
                  <a:lnTo>
                    <a:pt x="1905000" y="349822"/>
                  </a:lnTo>
                  <a:lnTo>
                    <a:pt x="1866900" y="316633"/>
                  </a:lnTo>
                  <a:lnTo>
                    <a:pt x="1841500" y="284835"/>
                  </a:lnTo>
                  <a:lnTo>
                    <a:pt x="1803400" y="254473"/>
                  </a:lnTo>
                  <a:lnTo>
                    <a:pt x="1765300" y="225592"/>
                  </a:lnTo>
                  <a:lnTo>
                    <a:pt x="1727200" y="198235"/>
                  </a:lnTo>
                  <a:lnTo>
                    <a:pt x="1689100" y="172447"/>
                  </a:lnTo>
                  <a:lnTo>
                    <a:pt x="1651000" y="148272"/>
                  </a:lnTo>
                  <a:lnTo>
                    <a:pt x="1612900" y="125755"/>
                  </a:lnTo>
                  <a:lnTo>
                    <a:pt x="1562100" y="104940"/>
                  </a:lnTo>
                  <a:lnTo>
                    <a:pt x="1524000" y="85872"/>
                  </a:lnTo>
                  <a:lnTo>
                    <a:pt x="1485900" y="68595"/>
                  </a:lnTo>
                  <a:lnTo>
                    <a:pt x="1435100" y="53152"/>
                  </a:lnTo>
                  <a:lnTo>
                    <a:pt x="1397000" y="39590"/>
                  </a:lnTo>
                  <a:lnTo>
                    <a:pt x="1346200" y="27951"/>
                  </a:lnTo>
                  <a:lnTo>
                    <a:pt x="1295400" y="18281"/>
                  </a:lnTo>
                  <a:lnTo>
                    <a:pt x="1257300" y="10623"/>
                  </a:lnTo>
                  <a:lnTo>
                    <a:pt x="1206500" y="5023"/>
                  </a:lnTo>
                  <a:lnTo>
                    <a:pt x="1155700" y="1524"/>
                  </a:lnTo>
                  <a:lnTo>
                    <a:pt x="1092200" y="0"/>
                  </a:lnTo>
                  <a:lnTo>
                    <a:pt x="1041400" y="1524"/>
                  </a:lnTo>
                  <a:lnTo>
                    <a:pt x="990600" y="5127"/>
                  </a:lnTo>
                  <a:lnTo>
                    <a:pt x="939800" y="10825"/>
                  </a:lnTo>
                  <a:lnTo>
                    <a:pt x="901700" y="18574"/>
                  </a:lnTo>
                  <a:lnTo>
                    <a:pt x="850900" y="28329"/>
                  </a:lnTo>
                  <a:lnTo>
                    <a:pt x="800099" y="40046"/>
                  </a:lnTo>
                  <a:lnTo>
                    <a:pt x="761999" y="53683"/>
                  </a:lnTo>
                  <a:lnTo>
                    <a:pt x="711199" y="69194"/>
                  </a:lnTo>
                  <a:lnTo>
                    <a:pt x="673099" y="86537"/>
                  </a:lnTo>
                  <a:lnTo>
                    <a:pt x="622299" y="105666"/>
                  </a:lnTo>
                  <a:lnTo>
                    <a:pt x="584199" y="126539"/>
                  </a:lnTo>
                  <a:lnTo>
                    <a:pt x="546099" y="149112"/>
                  </a:lnTo>
                  <a:lnTo>
                    <a:pt x="507999" y="173340"/>
                  </a:lnTo>
                  <a:lnTo>
                    <a:pt x="469899" y="199179"/>
                  </a:lnTo>
                  <a:lnTo>
                    <a:pt x="431799" y="226587"/>
                  </a:lnTo>
                  <a:lnTo>
                    <a:pt x="393699" y="255519"/>
                  </a:lnTo>
                  <a:lnTo>
                    <a:pt x="355599" y="285930"/>
                  </a:lnTo>
                  <a:lnTo>
                    <a:pt x="317499" y="317779"/>
                  </a:lnTo>
                  <a:lnTo>
                    <a:pt x="292099" y="351019"/>
                  </a:lnTo>
                  <a:lnTo>
                    <a:pt x="266699" y="385608"/>
                  </a:lnTo>
                  <a:lnTo>
                    <a:pt x="228599" y="421502"/>
                  </a:lnTo>
                  <a:lnTo>
                    <a:pt x="203199" y="458656"/>
                  </a:lnTo>
                  <a:lnTo>
                    <a:pt x="177799" y="497027"/>
                  </a:lnTo>
                  <a:lnTo>
                    <a:pt x="152399" y="536572"/>
                  </a:lnTo>
                  <a:lnTo>
                    <a:pt x="126999" y="577245"/>
                  </a:lnTo>
                  <a:lnTo>
                    <a:pt x="101599" y="619004"/>
                  </a:lnTo>
                  <a:lnTo>
                    <a:pt x="88899" y="661805"/>
                  </a:lnTo>
                  <a:lnTo>
                    <a:pt x="63499" y="705603"/>
                  </a:lnTo>
                  <a:lnTo>
                    <a:pt x="50799" y="750355"/>
                  </a:lnTo>
                  <a:lnTo>
                    <a:pt x="12699" y="889894"/>
                  </a:lnTo>
                  <a:lnTo>
                    <a:pt x="12700" y="1328928"/>
                  </a:lnTo>
                  <a:lnTo>
                    <a:pt x="50800" y="1466598"/>
                  </a:lnTo>
                  <a:lnTo>
                    <a:pt x="76200" y="1510631"/>
                  </a:lnTo>
                  <a:lnTo>
                    <a:pt x="76199" y="947928"/>
                  </a:lnTo>
                  <a:lnTo>
                    <a:pt x="114299" y="806173"/>
                  </a:lnTo>
                  <a:lnTo>
                    <a:pt x="126999" y="760792"/>
                  </a:lnTo>
                  <a:lnTo>
                    <a:pt x="152399" y="716427"/>
                  </a:lnTo>
                  <a:lnTo>
                    <a:pt x="165099" y="673125"/>
                  </a:lnTo>
                  <a:lnTo>
                    <a:pt x="190499" y="630934"/>
                  </a:lnTo>
                  <a:lnTo>
                    <a:pt x="203199" y="589902"/>
                  </a:lnTo>
                  <a:lnTo>
                    <a:pt x="228599" y="550077"/>
                  </a:lnTo>
                  <a:lnTo>
                    <a:pt x="253999" y="511507"/>
                  </a:lnTo>
                  <a:lnTo>
                    <a:pt x="292099" y="474239"/>
                  </a:lnTo>
                  <a:lnTo>
                    <a:pt x="317499" y="438322"/>
                  </a:lnTo>
                  <a:lnTo>
                    <a:pt x="342899" y="403804"/>
                  </a:lnTo>
                  <a:lnTo>
                    <a:pt x="380999" y="370732"/>
                  </a:lnTo>
                  <a:lnTo>
                    <a:pt x="406399" y="339154"/>
                  </a:lnTo>
                  <a:lnTo>
                    <a:pt x="444499" y="309118"/>
                  </a:lnTo>
                  <a:lnTo>
                    <a:pt x="482599" y="280672"/>
                  </a:lnTo>
                  <a:lnTo>
                    <a:pt x="520699" y="253864"/>
                  </a:lnTo>
                  <a:lnTo>
                    <a:pt x="558799" y="228742"/>
                  </a:lnTo>
                  <a:lnTo>
                    <a:pt x="596899" y="205353"/>
                  </a:lnTo>
                  <a:lnTo>
                    <a:pt x="647699" y="183746"/>
                  </a:lnTo>
                  <a:lnTo>
                    <a:pt x="685799" y="163969"/>
                  </a:lnTo>
                  <a:lnTo>
                    <a:pt x="723899" y="146069"/>
                  </a:lnTo>
                  <a:lnTo>
                    <a:pt x="774699" y="130094"/>
                  </a:lnTo>
                  <a:lnTo>
                    <a:pt x="812799" y="116092"/>
                  </a:lnTo>
                  <a:lnTo>
                    <a:pt x="863600" y="104112"/>
                  </a:lnTo>
                  <a:lnTo>
                    <a:pt x="901700" y="94200"/>
                  </a:lnTo>
                  <a:lnTo>
                    <a:pt x="952500" y="86405"/>
                  </a:lnTo>
                  <a:lnTo>
                    <a:pt x="1003300" y="80774"/>
                  </a:lnTo>
                  <a:lnTo>
                    <a:pt x="1054100" y="77357"/>
                  </a:lnTo>
                  <a:lnTo>
                    <a:pt x="1104900" y="76200"/>
                  </a:lnTo>
                  <a:lnTo>
                    <a:pt x="1155700" y="77724"/>
                  </a:lnTo>
                  <a:lnTo>
                    <a:pt x="1206500" y="82296"/>
                  </a:lnTo>
                  <a:lnTo>
                    <a:pt x="1257300" y="88285"/>
                  </a:lnTo>
                  <a:lnTo>
                    <a:pt x="1295400" y="96473"/>
                  </a:lnTo>
                  <a:lnTo>
                    <a:pt x="1346200" y="106808"/>
                  </a:lnTo>
                  <a:lnTo>
                    <a:pt x="1397000" y="119234"/>
                  </a:lnTo>
                  <a:lnTo>
                    <a:pt x="1435100" y="133700"/>
                  </a:lnTo>
                  <a:lnTo>
                    <a:pt x="1485900" y="150150"/>
                  </a:lnTo>
                  <a:lnTo>
                    <a:pt x="1524000" y="168532"/>
                  </a:lnTo>
                  <a:lnTo>
                    <a:pt x="1562100" y="188792"/>
                  </a:lnTo>
                  <a:lnTo>
                    <a:pt x="1612900" y="210877"/>
                  </a:lnTo>
                  <a:lnTo>
                    <a:pt x="1651000" y="234732"/>
                  </a:lnTo>
                  <a:lnTo>
                    <a:pt x="1689100" y="260305"/>
                  </a:lnTo>
                  <a:lnTo>
                    <a:pt x="1727200" y="287542"/>
                  </a:lnTo>
                  <a:lnTo>
                    <a:pt x="1765300" y="316389"/>
                  </a:lnTo>
                  <a:lnTo>
                    <a:pt x="1790700" y="346792"/>
                  </a:lnTo>
                  <a:lnTo>
                    <a:pt x="1828800" y="378699"/>
                  </a:lnTo>
                  <a:lnTo>
                    <a:pt x="1854200" y="412056"/>
                  </a:lnTo>
                  <a:lnTo>
                    <a:pt x="1892300" y="446808"/>
                  </a:lnTo>
                  <a:lnTo>
                    <a:pt x="1917700" y="482903"/>
                  </a:lnTo>
                  <a:lnTo>
                    <a:pt x="1943100" y="520287"/>
                  </a:lnTo>
                  <a:lnTo>
                    <a:pt x="1968500" y="558907"/>
                  </a:lnTo>
                  <a:lnTo>
                    <a:pt x="1993900" y="598708"/>
                  </a:lnTo>
                  <a:lnTo>
                    <a:pt x="2019300" y="639638"/>
                  </a:lnTo>
                  <a:lnTo>
                    <a:pt x="2032000" y="681642"/>
                  </a:lnTo>
                  <a:lnTo>
                    <a:pt x="2057400" y="724668"/>
                  </a:lnTo>
                  <a:lnTo>
                    <a:pt x="2095500" y="859336"/>
                  </a:lnTo>
                  <a:lnTo>
                    <a:pt x="2120900" y="953239"/>
                  </a:lnTo>
                  <a:lnTo>
                    <a:pt x="2120900" y="1053083"/>
                  </a:lnTo>
                  <a:lnTo>
                    <a:pt x="2133600" y="1106423"/>
                  </a:lnTo>
                  <a:lnTo>
                    <a:pt x="2133600" y="1488910"/>
                  </a:lnTo>
                  <a:lnTo>
                    <a:pt x="2184400" y="1305837"/>
                  </a:lnTo>
                  <a:lnTo>
                    <a:pt x="2197100" y="1258264"/>
                  </a:lnTo>
                  <a:close/>
                </a:path>
                <a:path w="2209800" h="2210435">
                  <a:moveTo>
                    <a:pt x="2133600" y="1488910"/>
                  </a:moveTo>
                  <a:lnTo>
                    <a:pt x="2133600" y="1106423"/>
                  </a:lnTo>
                  <a:lnTo>
                    <a:pt x="2120900" y="1159002"/>
                  </a:lnTo>
                  <a:lnTo>
                    <a:pt x="2120900" y="1259634"/>
                  </a:lnTo>
                  <a:lnTo>
                    <a:pt x="2095500" y="1353540"/>
                  </a:lnTo>
                  <a:lnTo>
                    <a:pt x="2057400" y="1488106"/>
                  </a:lnTo>
                  <a:lnTo>
                    <a:pt x="2032000" y="1531074"/>
                  </a:lnTo>
                  <a:lnTo>
                    <a:pt x="2019300" y="1573012"/>
                  </a:lnTo>
                  <a:lnTo>
                    <a:pt x="1993900" y="1613866"/>
                  </a:lnTo>
                  <a:lnTo>
                    <a:pt x="1968500" y="1653585"/>
                  </a:lnTo>
                  <a:lnTo>
                    <a:pt x="1943100" y="1692116"/>
                  </a:lnTo>
                  <a:lnTo>
                    <a:pt x="1917700" y="1729407"/>
                  </a:lnTo>
                  <a:lnTo>
                    <a:pt x="1892300" y="1765406"/>
                  </a:lnTo>
                  <a:lnTo>
                    <a:pt x="1854200" y="1800061"/>
                  </a:lnTo>
                  <a:lnTo>
                    <a:pt x="1828800" y="1833319"/>
                  </a:lnTo>
                  <a:lnTo>
                    <a:pt x="1790700" y="1865128"/>
                  </a:lnTo>
                  <a:lnTo>
                    <a:pt x="1752600" y="1895436"/>
                  </a:lnTo>
                  <a:lnTo>
                    <a:pt x="1727200" y="1924190"/>
                  </a:lnTo>
                  <a:lnTo>
                    <a:pt x="1689100" y="1951338"/>
                  </a:lnTo>
                  <a:lnTo>
                    <a:pt x="1651000" y="1976828"/>
                  </a:lnTo>
                  <a:lnTo>
                    <a:pt x="1600200" y="2000607"/>
                  </a:lnTo>
                  <a:lnTo>
                    <a:pt x="1562100" y="2022624"/>
                  </a:lnTo>
                  <a:lnTo>
                    <a:pt x="1524000" y="2042826"/>
                  </a:lnTo>
                  <a:lnTo>
                    <a:pt x="1485900" y="2061161"/>
                  </a:lnTo>
                  <a:lnTo>
                    <a:pt x="1435100" y="2077576"/>
                  </a:lnTo>
                  <a:lnTo>
                    <a:pt x="1397000" y="2092019"/>
                  </a:lnTo>
                  <a:lnTo>
                    <a:pt x="1346200" y="2104438"/>
                  </a:lnTo>
                  <a:lnTo>
                    <a:pt x="1295400" y="2114781"/>
                  </a:lnTo>
                  <a:lnTo>
                    <a:pt x="1257300" y="2122995"/>
                  </a:lnTo>
                  <a:lnTo>
                    <a:pt x="1206500" y="2129028"/>
                  </a:lnTo>
                  <a:lnTo>
                    <a:pt x="1155700" y="2132838"/>
                  </a:lnTo>
                  <a:lnTo>
                    <a:pt x="1092200" y="2133600"/>
                  </a:lnTo>
                  <a:lnTo>
                    <a:pt x="1054100" y="2132649"/>
                  </a:lnTo>
                  <a:lnTo>
                    <a:pt x="1003300" y="2129413"/>
                  </a:lnTo>
                  <a:lnTo>
                    <a:pt x="952500" y="2123939"/>
                  </a:lnTo>
                  <a:lnTo>
                    <a:pt x="901700" y="2116277"/>
                  </a:lnTo>
                  <a:lnTo>
                    <a:pt x="863600" y="2106478"/>
                  </a:lnTo>
                  <a:lnTo>
                    <a:pt x="812800" y="2094590"/>
                  </a:lnTo>
                  <a:lnTo>
                    <a:pt x="774700" y="2080663"/>
                  </a:lnTo>
                  <a:lnTo>
                    <a:pt x="723900" y="2064746"/>
                  </a:lnTo>
                  <a:lnTo>
                    <a:pt x="685800" y="2046890"/>
                  </a:lnTo>
                  <a:lnTo>
                    <a:pt x="647700" y="2027142"/>
                  </a:lnTo>
                  <a:lnTo>
                    <a:pt x="596900" y="2005554"/>
                  </a:lnTo>
                  <a:lnTo>
                    <a:pt x="558800" y="1982174"/>
                  </a:lnTo>
                  <a:lnTo>
                    <a:pt x="520700" y="1957052"/>
                  </a:lnTo>
                  <a:lnTo>
                    <a:pt x="482600" y="1930238"/>
                  </a:lnTo>
                  <a:lnTo>
                    <a:pt x="444500" y="1901780"/>
                  </a:lnTo>
                  <a:lnTo>
                    <a:pt x="419100" y="1871729"/>
                  </a:lnTo>
                  <a:lnTo>
                    <a:pt x="381000" y="1840133"/>
                  </a:lnTo>
                  <a:lnTo>
                    <a:pt x="342900" y="1807043"/>
                  </a:lnTo>
                  <a:lnTo>
                    <a:pt x="317500" y="1772508"/>
                  </a:lnTo>
                  <a:lnTo>
                    <a:pt x="292100" y="1736578"/>
                  </a:lnTo>
                  <a:lnTo>
                    <a:pt x="254000" y="1699301"/>
                  </a:lnTo>
                  <a:lnTo>
                    <a:pt x="228600" y="1660728"/>
                  </a:lnTo>
                  <a:lnTo>
                    <a:pt x="203200" y="1620907"/>
                  </a:lnTo>
                  <a:lnTo>
                    <a:pt x="190500" y="1579889"/>
                  </a:lnTo>
                  <a:lnTo>
                    <a:pt x="165100" y="1537723"/>
                  </a:lnTo>
                  <a:lnTo>
                    <a:pt x="152400" y="1494458"/>
                  </a:lnTo>
                  <a:lnTo>
                    <a:pt x="127000" y="1450144"/>
                  </a:lnTo>
                  <a:lnTo>
                    <a:pt x="88900" y="1311402"/>
                  </a:lnTo>
                  <a:lnTo>
                    <a:pt x="76200" y="1261110"/>
                  </a:lnTo>
                  <a:lnTo>
                    <a:pt x="76200" y="1510631"/>
                  </a:lnTo>
                  <a:lnTo>
                    <a:pt x="88900" y="1553673"/>
                  </a:lnTo>
                  <a:lnTo>
                    <a:pt x="114300" y="1595691"/>
                  </a:lnTo>
                  <a:lnTo>
                    <a:pt x="127000" y="1636647"/>
                  </a:lnTo>
                  <a:lnTo>
                    <a:pt x="152400" y="1676505"/>
                  </a:lnTo>
                  <a:lnTo>
                    <a:pt x="177800" y="1715229"/>
                  </a:lnTo>
                  <a:lnTo>
                    <a:pt x="203200" y="1752783"/>
                  </a:lnTo>
                  <a:lnTo>
                    <a:pt x="228600" y="1789131"/>
                  </a:lnTo>
                  <a:lnTo>
                    <a:pt x="254000" y="1824236"/>
                  </a:lnTo>
                  <a:lnTo>
                    <a:pt x="292100" y="1858063"/>
                  </a:lnTo>
                  <a:lnTo>
                    <a:pt x="317500" y="1890575"/>
                  </a:lnTo>
                  <a:lnTo>
                    <a:pt x="355600" y="1921736"/>
                  </a:lnTo>
                  <a:lnTo>
                    <a:pt x="393700" y="1951510"/>
                  </a:lnTo>
                  <a:lnTo>
                    <a:pt x="419100" y="1979861"/>
                  </a:lnTo>
                  <a:lnTo>
                    <a:pt x="457200" y="2006753"/>
                  </a:lnTo>
                  <a:lnTo>
                    <a:pt x="495300" y="2032149"/>
                  </a:lnTo>
                  <a:lnTo>
                    <a:pt x="533400" y="2056013"/>
                  </a:lnTo>
                  <a:lnTo>
                    <a:pt x="571500" y="2078310"/>
                  </a:lnTo>
                  <a:lnTo>
                    <a:pt x="609600" y="2099002"/>
                  </a:lnTo>
                  <a:lnTo>
                    <a:pt x="660400" y="2118054"/>
                  </a:lnTo>
                  <a:lnTo>
                    <a:pt x="698500" y="2135430"/>
                  </a:lnTo>
                  <a:lnTo>
                    <a:pt x="736600" y="2151094"/>
                  </a:lnTo>
                  <a:lnTo>
                    <a:pt x="787400" y="2165009"/>
                  </a:lnTo>
                  <a:lnTo>
                    <a:pt x="825500" y="2177139"/>
                  </a:lnTo>
                  <a:lnTo>
                    <a:pt x="876300" y="2187448"/>
                  </a:lnTo>
                  <a:lnTo>
                    <a:pt x="914400" y="2195900"/>
                  </a:lnTo>
                  <a:lnTo>
                    <a:pt x="965200" y="2202459"/>
                  </a:lnTo>
                  <a:lnTo>
                    <a:pt x="1016000" y="2207088"/>
                  </a:lnTo>
                  <a:lnTo>
                    <a:pt x="1066800" y="2209752"/>
                  </a:lnTo>
                  <a:lnTo>
                    <a:pt x="1104900" y="2210414"/>
                  </a:lnTo>
                  <a:lnTo>
                    <a:pt x="1155700" y="2209038"/>
                  </a:lnTo>
                  <a:lnTo>
                    <a:pt x="1219200" y="2204466"/>
                  </a:lnTo>
                  <a:lnTo>
                    <a:pt x="1270000" y="2197608"/>
                  </a:lnTo>
                  <a:lnTo>
                    <a:pt x="1320800" y="2189047"/>
                  </a:lnTo>
                  <a:lnTo>
                    <a:pt x="1358900" y="2178469"/>
                  </a:lnTo>
                  <a:lnTo>
                    <a:pt x="1409700" y="2165923"/>
                  </a:lnTo>
                  <a:lnTo>
                    <a:pt x="1460500" y="2151457"/>
                  </a:lnTo>
                  <a:lnTo>
                    <a:pt x="1498600" y="2135117"/>
                  </a:lnTo>
                  <a:lnTo>
                    <a:pt x="1549400" y="2116953"/>
                  </a:lnTo>
                  <a:lnTo>
                    <a:pt x="1587500" y="2097012"/>
                  </a:lnTo>
                  <a:lnTo>
                    <a:pt x="1625600" y="2075343"/>
                  </a:lnTo>
                  <a:lnTo>
                    <a:pt x="1663700" y="2051992"/>
                  </a:lnTo>
                  <a:lnTo>
                    <a:pt x="1714500" y="2027009"/>
                  </a:lnTo>
                  <a:lnTo>
                    <a:pt x="1752600" y="2000440"/>
                  </a:lnTo>
                  <a:lnTo>
                    <a:pt x="1778000" y="1972335"/>
                  </a:lnTo>
                  <a:lnTo>
                    <a:pt x="1816100" y="1942740"/>
                  </a:lnTo>
                  <a:lnTo>
                    <a:pt x="1854200" y="1911705"/>
                  </a:lnTo>
                  <a:lnTo>
                    <a:pt x="1892300" y="1879276"/>
                  </a:lnTo>
                  <a:lnTo>
                    <a:pt x="1917700" y="1845502"/>
                  </a:lnTo>
                  <a:lnTo>
                    <a:pt x="1955800" y="1810430"/>
                  </a:lnTo>
                  <a:lnTo>
                    <a:pt x="1981200" y="1774109"/>
                  </a:lnTo>
                  <a:lnTo>
                    <a:pt x="2006600" y="1736587"/>
                  </a:lnTo>
                  <a:lnTo>
                    <a:pt x="2032000" y="1697911"/>
                  </a:lnTo>
                  <a:lnTo>
                    <a:pt x="2057400" y="1658130"/>
                  </a:lnTo>
                  <a:lnTo>
                    <a:pt x="2082800" y="1617292"/>
                  </a:lnTo>
                  <a:lnTo>
                    <a:pt x="2095500" y="1575443"/>
                  </a:lnTo>
                  <a:lnTo>
                    <a:pt x="2120900" y="1532633"/>
                  </a:lnTo>
                  <a:lnTo>
                    <a:pt x="2133600" y="1488910"/>
                  </a:lnTo>
                  <a:close/>
                </a:path>
                <a:path w="2209800" h="2210435">
                  <a:moveTo>
                    <a:pt x="2209800" y="1104138"/>
                  </a:moveTo>
                  <a:lnTo>
                    <a:pt x="2197100" y="1047750"/>
                  </a:lnTo>
                  <a:lnTo>
                    <a:pt x="2197100" y="1161288"/>
                  </a:lnTo>
                  <a:lnTo>
                    <a:pt x="2209800" y="1104138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564519" y="2514092"/>
            <a:ext cx="1699895" cy="1062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0065FF"/>
                </a:solidFill>
                <a:latin typeface="Verdana"/>
                <a:cs typeface="Verdana"/>
              </a:rPr>
              <a:t>PRODUCTO</a:t>
            </a:r>
            <a:endParaRPr sz="2000">
              <a:latin typeface="Verdana"/>
              <a:cs typeface="Verdana"/>
            </a:endParaRPr>
          </a:p>
          <a:p>
            <a:pPr marL="175895" indent="-163195">
              <a:lnSpc>
                <a:spcPct val="100000"/>
              </a:lnSpc>
              <a:spcBef>
                <a:spcPts val="5"/>
              </a:spcBef>
              <a:buChar char="-"/>
              <a:tabLst>
                <a:tab pos="175895" algn="l"/>
              </a:tabLst>
            </a:pPr>
            <a:r>
              <a:rPr dirty="0" sz="1600" spc="-10">
                <a:solidFill>
                  <a:srgbClr val="00009A"/>
                </a:solidFill>
                <a:latin typeface="Verdana"/>
                <a:cs typeface="Verdana"/>
              </a:rPr>
              <a:t>Tensión</a:t>
            </a:r>
            <a:endParaRPr sz="1600">
              <a:latin typeface="Verdana"/>
              <a:cs typeface="Verdana"/>
            </a:endParaRPr>
          </a:p>
          <a:p>
            <a:pPr marL="175895" indent="-163195">
              <a:lnSpc>
                <a:spcPct val="100000"/>
              </a:lnSpc>
              <a:buChar char="-"/>
              <a:tabLst>
                <a:tab pos="175895" algn="l"/>
              </a:tabLst>
            </a:pPr>
            <a:r>
              <a:rPr dirty="0" sz="1600" spc="-10">
                <a:solidFill>
                  <a:srgbClr val="00009A"/>
                </a:solidFill>
                <a:latin typeface="Verdana"/>
                <a:cs typeface="Verdana"/>
              </a:rPr>
              <a:t>Frecuencia</a:t>
            </a:r>
            <a:endParaRPr sz="1600">
              <a:latin typeface="Verdana"/>
              <a:cs typeface="Verdana"/>
            </a:endParaRPr>
          </a:p>
          <a:p>
            <a:pPr marL="175895" indent="-163195">
              <a:lnSpc>
                <a:spcPct val="100000"/>
              </a:lnSpc>
              <a:buChar char="-"/>
              <a:tabLst>
                <a:tab pos="175895" algn="l"/>
              </a:tabLst>
            </a:pPr>
            <a:r>
              <a:rPr dirty="0" sz="1600" spc="-10">
                <a:solidFill>
                  <a:srgbClr val="00009A"/>
                </a:solidFill>
                <a:latin typeface="Verdana"/>
                <a:cs typeface="Verdana"/>
              </a:rPr>
              <a:t>Perturbaciones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442327" y="2063495"/>
            <a:ext cx="2209800" cy="2210435"/>
          </a:xfrm>
          <a:custGeom>
            <a:avLst/>
            <a:gdLst/>
            <a:ahLst/>
            <a:cxnLst/>
            <a:rect l="l" t="t" r="r" b="b"/>
            <a:pathLst>
              <a:path w="2209800" h="2210435">
                <a:moveTo>
                  <a:pt x="12700" y="1274064"/>
                </a:moveTo>
                <a:lnTo>
                  <a:pt x="12699" y="938022"/>
                </a:lnTo>
                <a:lnTo>
                  <a:pt x="0" y="993648"/>
                </a:lnTo>
                <a:lnTo>
                  <a:pt x="0" y="1219200"/>
                </a:lnTo>
                <a:lnTo>
                  <a:pt x="12700" y="1274064"/>
                </a:lnTo>
                <a:close/>
              </a:path>
              <a:path w="2209800" h="2210435">
                <a:moveTo>
                  <a:pt x="2197100" y="1258396"/>
                </a:moveTo>
                <a:lnTo>
                  <a:pt x="2197100" y="935735"/>
                </a:lnTo>
                <a:lnTo>
                  <a:pt x="2171700" y="840238"/>
                </a:lnTo>
                <a:lnTo>
                  <a:pt x="2133600" y="703378"/>
                </a:lnTo>
                <a:lnTo>
                  <a:pt x="2108200" y="659633"/>
                </a:lnTo>
                <a:lnTo>
                  <a:pt x="2095500" y="616895"/>
                </a:lnTo>
                <a:lnTo>
                  <a:pt x="2070100" y="575209"/>
                </a:lnTo>
                <a:lnTo>
                  <a:pt x="2044700" y="534618"/>
                </a:lnTo>
                <a:lnTo>
                  <a:pt x="2019300" y="495163"/>
                </a:lnTo>
                <a:lnTo>
                  <a:pt x="1993900" y="456888"/>
                </a:lnTo>
                <a:lnTo>
                  <a:pt x="1968500" y="419836"/>
                </a:lnTo>
                <a:lnTo>
                  <a:pt x="1930400" y="384050"/>
                </a:lnTo>
                <a:lnTo>
                  <a:pt x="1905000" y="349571"/>
                </a:lnTo>
                <a:lnTo>
                  <a:pt x="1866900" y="316444"/>
                </a:lnTo>
                <a:lnTo>
                  <a:pt x="1841500" y="284711"/>
                </a:lnTo>
                <a:lnTo>
                  <a:pt x="1803400" y="254415"/>
                </a:lnTo>
                <a:lnTo>
                  <a:pt x="1765300" y="225599"/>
                </a:lnTo>
                <a:lnTo>
                  <a:pt x="1727200" y="198305"/>
                </a:lnTo>
                <a:lnTo>
                  <a:pt x="1689100" y="172576"/>
                </a:lnTo>
                <a:lnTo>
                  <a:pt x="1651000" y="148456"/>
                </a:lnTo>
                <a:lnTo>
                  <a:pt x="1612900" y="125986"/>
                </a:lnTo>
                <a:lnTo>
                  <a:pt x="1574800" y="105211"/>
                </a:lnTo>
                <a:lnTo>
                  <a:pt x="1524000" y="86172"/>
                </a:lnTo>
                <a:lnTo>
                  <a:pt x="1485900" y="68913"/>
                </a:lnTo>
                <a:lnTo>
                  <a:pt x="1435100" y="53476"/>
                </a:lnTo>
                <a:lnTo>
                  <a:pt x="1397000" y="39904"/>
                </a:lnTo>
                <a:lnTo>
                  <a:pt x="1346200" y="28241"/>
                </a:lnTo>
                <a:lnTo>
                  <a:pt x="1295400" y="18528"/>
                </a:lnTo>
                <a:lnTo>
                  <a:pt x="1257300" y="10809"/>
                </a:lnTo>
                <a:lnTo>
                  <a:pt x="1206500" y="5127"/>
                </a:lnTo>
                <a:lnTo>
                  <a:pt x="1155700" y="1524"/>
                </a:lnTo>
                <a:lnTo>
                  <a:pt x="1092200" y="0"/>
                </a:lnTo>
                <a:lnTo>
                  <a:pt x="1041400" y="1524"/>
                </a:lnTo>
                <a:lnTo>
                  <a:pt x="990600" y="5113"/>
                </a:lnTo>
                <a:lnTo>
                  <a:pt x="939800" y="10800"/>
                </a:lnTo>
                <a:lnTo>
                  <a:pt x="901700" y="18540"/>
                </a:lnTo>
                <a:lnTo>
                  <a:pt x="850900" y="28291"/>
                </a:lnTo>
                <a:lnTo>
                  <a:pt x="800099" y="40007"/>
                </a:lnTo>
                <a:lnTo>
                  <a:pt x="761999" y="53645"/>
                </a:lnTo>
                <a:lnTo>
                  <a:pt x="711199" y="69160"/>
                </a:lnTo>
                <a:lnTo>
                  <a:pt x="673099" y="86508"/>
                </a:lnTo>
                <a:lnTo>
                  <a:pt x="622299" y="105645"/>
                </a:lnTo>
                <a:lnTo>
                  <a:pt x="584199" y="126527"/>
                </a:lnTo>
                <a:lnTo>
                  <a:pt x="546099" y="149109"/>
                </a:lnTo>
                <a:lnTo>
                  <a:pt x="507999" y="173349"/>
                </a:lnTo>
                <a:lnTo>
                  <a:pt x="469899" y="199200"/>
                </a:lnTo>
                <a:lnTo>
                  <a:pt x="431799" y="226620"/>
                </a:lnTo>
                <a:lnTo>
                  <a:pt x="393699" y="255564"/>
                </a:lnTo>
                <a:lnTo>
                  <a:pt x="355599" y="285988"/>
                </a:lnTo>
                <a:lnTo>
                  <a:pt x="330199" y="317847"/>
                </a:lnTo>
                <a:lnTo>
                  <a:pt x="292099" y="351099"/>
                </a:lnTo>
                <a:lnTo>
                  <a:pt x="266699" y="385698"/>
                </a:lnTo>
                <a:lnTo>
                  <a:pt x="228599" y="421600"/>
                </a:lnTo>
                <a:lnTo>
                  <a:pt x="203199" y="458761"/>
                </a:lnTo>
                <a:lnTo>
                  <a:pt x="177799" y="497138"/>
                </a:lnTo>
                <a:lnTo>
                  <a:pt x="152399" y="536685"/>
                </a:lnTo>
                <a:lnTo>
                  <a:pt x="126999" y="577360"/>
                </a:lnTo>
                <a:lnTo>
                  <a:pt x="101599" y="619117"/>
                </a:lnTo>
                <a:lnTo>
                  <a:pt x="88899" y="661912"/>
                </a:lnTo>
                <a:lnTo>
                  <a:pt x="63499" y="705702"/>
                </a:lnTo>
                <a:lnTo>
                  <a:pt x="50799" y="750442"/>
                </a:lnTo>
                <a:lnTo>
                  <a:pt x="12699" y="889922"/>
                </a:lnTo>
                <a:lnTo>
                  <a:pt x="12700" y="1328928"/>
                </a:lnTo>
                <a:lnTo>
                  <a:pt x="50800" y="1466623"/>
                </a:lnTo>
                <a:lnTo>
                  <a:pt x="76200" y="1510660"/>
                </a:lnTo>
                <a:lnTo>
                  <a:pt x="76199" y="947928"/>
                </a:lnTo>
                <a:lnTo>
                  <a:pt x="114299" y="806077"/>
                </a:lnTo>
                <a:lnTo>
                  <a:pt x="126999" y="760678"/>
                </a:lnTo>
                <a:lnTo>
                  <a:pt x="152399" y="716300"/>
                </a:lnTo>
                <a:lnTo>
                  <a:pt x="165099" y="672991"/>
                </a:lnTo>
                <a:lnTo>
                  <a:pt x="190499" y="630797"/>
                </a:lnTo>
                <a:lnTo>
                  <a:pt x="203199" y="589767"/>
                </a:lnTo>
                <a:lnTo>
                  <a:pt x="228599" y="549948"/>
                </a:lnTo>
                <a:lnTo>
                  <a:pt x="253999" y="511387"/>
                </a:lnTo>
                <a:lnTo>
                  <a:pt x="292099" y="474132"/>
                </a:lnTo>
                <a:lnTo>
                  <a:pt x="317499" y="438230"/>
                </a:lnTo>
                <a:lnTo>
                  <a:pt x="342899" y="403728"/>
                </a:lnTo>
                <a:lnTo>
                  <a:pt x="380999" y="370674"/>
                </a:lnTo>
                <a:lnTo>
                  <a:pt x="406399" y="339115"/>
                </a:lnTo>
                <a:lnTo>
                  <a:pt x="444499" y="309099"/>
                </a:lnTo>
                <a:lnTo>
                  <a:pt x="482599" y="280673"/>
                </a:lnTo>
                <a:lnTo>
                  <a:pt x="520699" y="253884"/>
                </a:lnTo>
                <a:lnTo>
                  <a:pt x="558799" y="228780"/>
                </a:lnTo>
                <a:lnTo>
                  <a:pt x="596899" y="205408"/>
                </a:lnTo>
                <a:lnTo>
                  <a:pt x="634999" y="183816"/>
                </a:lnTo>
                <a:lnTo>
                  <a:pt x="685799" y="164051"/>
                </a:lnTo>
                <a:lnTo>
                  <a:pt x="723899" y="146160"/>
                </a:lnTo>
                <a:lnTo>
                  <a:pt x="774699" y="130191"/>
                </a:lnTo>
                <a:lnTo>
                  <a:pt x="812799" y="116191"/>
                </a:lnTo>
                <a:lnTo>
                  <a:pt x="863600" y="104208"/>
                </a:lnTo>
                <a:lnTo>
                  <a:pt x="901700" y="94289"/>
                </a:lnTo>
                <a:lnTo>
                  <a:pt x="952500" y="86481"/>
                </a:lnTo>
                <a:lnTo>
                  <a:pt x="1003300" y="80832"/>
                </a:lnTo>
                <a:lnTo>
                  <a:pt x="1054100" y="77389"/>
                </a:lnTo>
                <a:lnTo>
                  <a:pt x="1104900" y="76200"/>
                </a:lnTo>
                <a:lnTo>
                  <a:pt x="1155700" y="77724"/>
                </a:lnTo>
                <a:lnTo>
                  <a:pt x="1206500" y="82296"/>
                </a:lnTo>
                <a:lnTo>
                  <a:pt x="1257300" y="88312"/>
                </a:lnTo>
                <a:lnTo>
                  <a:pt x="1295400" y="96520"/>
                </a:lnTo>
                <a:lnTo>
                  <a:pt x="1346200" y="106867"/>
                </a:lnTo>
                <a:lnTo>
                  <a:pt x="1397000" y="119299"/>
                </a:lnTo>
                <a:lnTo>
                  <a:pt x="1435100" y="133763"/>
                </a:lnTo>
                <a:lnTo>
                  <a:pt x="1485900" y="150207"/>
                </a:lnTo>
                <a:lnTo>
                  <a:pt x="1524000" y="168578"/>
                </a:lnTo>
                <a:lnTo>
                  <a:pt x="1562100" y="188823"/>
                </a:lnTo>
                <a:lnTo>
                  <a:pt x="1612900" y="210890"/>
                </a:lnTo>
                <a:lnTo>
                  <a:pt x="1651000" y="234724"/>
                </a:lnTo>
                <a:lnTo>
                  <a:pt x="1689100" y="260273"/>
                </a:lnTo>
                <a:lnTo>
                  <a:pt x="1727200" y="287485"/>
                </a:lnTo>
                <a:lnTo>
                  <a:pt x="1765300" y="316306"/>
                </a:lnTo>
                <a:lnTo>
                  <a:pt x="1790700" y="346684"/>
                </a:lnTo>
                <a:lnTo>
                  <a:pt x="1828800" y="378566"/>
                </a:lnTo>
                <a:lnTo>
                  <a:pt x="1854200" y="411898"/>
                </a:lnTo>
                <a:lnTo>
                  <a:pt x="1892300" y="446629"/>
                </a:lnTo>
                <a:lnTo>
                  <a:pt x="1917700" y="482704"/>
                </a:lnTo>
                <a:lnTo>
                  <a:pt x="1943100" y="520071"/>
                </a:lnTo>
                <a:lnTo>
                  <a:pt x="1968500" y="558678"/>
                </a:lnTo>
                <a:lnTo>
                  <a:pt x="1993900" y="598471"/>
                </a:lnTo>
                <a:lnTo>
                  <a:pt x="2019300" y="639398"/>
                </a:lnTo>
                <a:lnTo>
                  <a:pt x="2032000" y="681405"/>
                </a:lnTo>
                <a:lnTo>
                  <a:pt x="2057400" y="724440"/>
                </a:lnTo>
                <a:lnTo>
                  <a:pt x="2095500" y="859181"/>
                </a:lnTo>
                <a:lnTo>
                  <a:pt x="2120900" y="953177"/>
                </a:lnTo>
                <a:lnTo>
                  <a:pt x="2120900" y="1053083"/>
                </a:lnTo>
                <a:lnTo>
                  <a:pt x="2133600" y="1106423"/>
                </a:lnTo>
                <a:lnTo>
                  <a:pt x="2133600" y="1489187"/>
                </a:lnTo>
                <a:lnTo>
                  <a:pt x="2184400" y="1306018"/>
                </a:lnTo>
                <a:lnTo>
                  <a:pt x="2197100" y="1258396"/>
                </a:lnTo>
                <a:close/>
              </a:path>
              <a:path w="2209800" h="2210435">
                <a:moveTo>
                  <a:pt x="2133600" y="1489187"/>
                </a:moveTo>
                <a:lnTo>
                  <a:pt x="2133600" y="1106423"/>
                </a:lnTo>
                <a:lnTo>
                  <a:pt x="2120900" y="1159002"/>
                </a:lnTo>
                <a:lnTo>
                  <a:pt x="2120900" y="1259619"/>
                </a:lnTo>
                <a:lnTo>
                  <a:pt x="2095500" y="1353505"/>
                </a:lnTo>
                <a:lnTo>
                  <a:pt x="2057400" y="1488061"/>
                </a:lnTo>
                <a:lnTo>
                  <a:pt x="2032000" y="1531030"/>
                </a:lnTo>
                <a:lnTo>
                  <a:pt x="2019300" y="1572970"/>
                </a:lnTo>
                <a:lnTo>
                  <a:pt x="1993900" y="1613829"/>
                </a:lnTo>
                <a:lnTo>
                  <a:pt x="1968500" y="1653554"/>
                </a:lnTo>
                <a:lnTo>
                  <a:pt x="1943100" y="1692092"/>
                </a:lnTo>
                <a:lnTo>
                  <a:pt x="1917700" y="1729391"/>
                </a:lnTo>
                <a:lnTo>
                  <a:pt x="1892300" y="1765398"/>
                </a:lnTo>
                <a:lnTo>
                  <a:pt x="1854200" y="1800062"/>
                </a:lnTo>
                <a:lnTo>
                  <a:pt x="1828800" y="1833329"/>
                </a:lnTo>
                <a:lnTo>
                  <a:pt x="1790700" y="1865146"/>
                </a:lnTo>
                <a:lnTo>
                  <a:pt x="1752600" y="1895462"/>
                </a:lnTo>
                <a:lnTo>
                  <a:pt x="1727200" y="1924224"/>
                </a:lnTo>
                <a:lnTo>
                  <a:pt x="1689100" y="1951380"/>
                </a:lnTo>
                <a:lnTo>
                  <a:pt x="1651000" y="1976876"/>
                </a:lnTo>
                <a:lnTo>
                  <a:pt x="1600200" y="2000660"/>
                </a:lnTo>
                <a:lnTo>
                  <a:pt x="1562100" y="2022680"/>
                </a:lnTo>
                <a:lnTo>
                  <a:pt x="1524000" y="2042884"/>
                </a:lnTo>
                <a:lnTo>
                  <a:pt x="1485900" y="2061218"/>
                </a:lnTo>
                <a:lnTo>
                  <a:pt x="1435100" y="2077630"/>
                </a:lnTo>
                <a:lnTo>
                  <a:pt x="1397000" y="2092069"/>
                </a:lnTo>
                <a:lnTo>
                  <a:pt x="1346200" y="2104480"/>
                </a:lnTo>
                <a:lnTo>
                  <a:pt x="1295400" y="2114812"/>
                </a:lnTo>
                <a:lnTo>
                  <a:pt x="1257300" y="2123012"/>
                </a:lnTo>
                <a:lnTo>
                  <a:pt x="1206500" y="2129028"/>
                </a:lnTo>
                <a:lnTo>
                  <a:pt x="1155700" y="2132838"/>
                </a:lnTo>
                <a:lnTo>
                  <a:pt x="1092200" y="2133600"/>
                </a:lnTo>
                <a:lnTo>
                  <a:pt x="1054100" y="2132642"/>
                </a:lnTo>
                <a:lnTo>
                  <a:pt x="1003300" y="2129400"/>
                </a:lnTo>
                <a:lnTo>
                  <a:pt x="952500" y="2123922"/>
                </a:lnTo>
                <a:lnTo>
                  <a:pt x="901700" y="2116257"/>
                </a:lnTo>
                <a:lnTo>
                  <a:pt x="863600" y="2106456"/>
                </a:lnTo>
                <a:lnTo>
                  <a:pt x="812800" y="2094567"/>
                </a:lnTo>
                <a:lnTo>
                  <a:pt x="774700" y="2080640"/>
                </a:lnTo>
                <a:lnTo>
                  <a:pt x="723900" y="2064724"/>
                </a:lnTo>
                <a:lnTo>
                  <a:pt x="685800" y="2046868"/>
                </a:lnTo>
                <a:lnTo>
                  <a:pt x="647700" y="2027123"/>
                </a:lnTo>
                <a:lnTo>
                  <a:pt x="596900" y="2005537"/>
                </a:lnTo>
                <a:lnTo>
                  <a:pt x="558800" y="1982160"/>
                </a:lnTo>
                <a:lnTo>
                  <a:pt x="520700" y="1957041"/>
                </a:lnTo>
                <a:lnTo>
                  <a:pt x="482600" y="1930229"/>
                </a:lnTo>
                <a:lnTo>
                  <a:pt x="444500" y="1901775"/>
                </a:lnTo>
                <a:lnTo>
                  <a:pt x="419100" y="1871728"/>
                </a:lnTo>
                <a:lnTo>
                  <a:pt x="381000" y="1840136"/>
                </a:lnTo>
                <a:lnTo>
                  <a:pt x="342900" y="1807049"/>
                </a:lnTo>
                <a:lnTo>
                  <a:pt x="317500" y="1772517"/>
                </a:lnTo>
                <a:lnTo>
                  <a:pt x="292100" y="1736589"/>
                </a:lnTo>
                <a:lnTo>
                  <a:pt x="254000" y="1699315"/>
                </a:lnTo>
                <a:lnTo>
                  <a:pt x="228600" y="1660743"/>
                </a:lnTo>
                <a:lnTo>
                  <a:pt x="203200" y="1620924"/>
                </a:lnTo>
                <a:lnTo>
                  <a:pt x="190500" y="1579906"/>
                </a:lnTo>
                <a:lnTo>
                  <a:pt x="165100" y="1537739"/>
                </a:lnTo>
                <a:lnTo>
                  <a:pt x="152400" y="1494473"/>
                </a:lnTo>
                <a:lnTo>
                  <a:pt x="127000" y="1450157"/>
                </a:lnTo>
                <a:lnTo>
                  <a:pt x="88900" y="1311402"/>
                </a:lnTo>
                <a:lnTo>
                  <a:pt x="76200" y="1261110"/>
                </a:lnTo>
                <a:lnTo>
                  <a:pt x="76200" y="1510660"/>
                </a:lnTo>
                <a:lnTo>
                  <a:pt x="88900" y="1553706"/>
                </a:lnTo>
                <a:lnTo>
                  <a:pt x="114300" y="1595725"/>
                </a:lnTo>
                <a:lnTo>
                  <a:pt x="127000" y="1636681"/>
                </a:lnTo>
                <a:lnTo>
                  <a:pt x="152400" y="1676538"/>
                </a:lnTo>
                <a:lnTo>
                  <a:pt x="177800" y="1715260"/>
                </a:lnTo>
                <a:lnTo>
                  <a:pt x="203200" y="1752811"/>
                </a:lnTo>
                <a:lnTo>
                  <a:pt x="228600" y="1789155"/>
                </a:lnTo>
                <a:lnTo>
                  <a:pt x="254000" y="1824256"/>
                </a:lnTo>
                <a:lnTo>
                  <a:pt x="292100" y="1858077"/>
                </a:lnTo>
                <a:lnTo>
                  <a:pt x="317500" y="1890584"/>
                </a:lnTo>
                <a:lnTo>
                  <a:pt x="355600" y="1921739"/>
                </a:lnTo>
                <a:lnTo>
                  <a:pt x="393700" y="1951507"/>
                </a:lnTo>
                <a:lnTo>
                  <a:pt x="419100" y="1979852"/>
                </a:lnTo>
                <a:lnTo>
                  <a:pt x="457200" y="2006737"/>
                </a:lnTo>
                <a:lnTo>
                  <a:pt x="495300" y="2032127"/>
                </a:lnTo>
                <a:lnTo>
                  <a:pt x="533400" y="2055986"/>
                </a:lnTo>
                <a:lnTo>
                  <a:pt x="571500" y="2078277"/>
                </a:lnTo>
                <a:lnTo>
                  <a:pt x="609600" y="2098965"/>
                </a:lnTo>
                <a:lnTo>
                  <a:pt x="660400" y="2118014"/>
                </a:lnTo>
                <a:lnTo>
                  <a:pt x="698500" y="2135387"/>
                </a:lnTo>
                <a:lnTo>
                  <a:pt x="736600" y="2151048"/>
                </a:lnTo>
                <a:lnTo>
                  <a:pt x="787400" y="2164962"/>
                </a:lnTo>
                <a:lnTo>
                  <a:pt x="825500" y="2177092"/>
                </a:lnTo>
                <a:lnTo>
                  <a:pt x="876300" y="2187403"/>
                </a:lnTo>
                <a:lnTo>
                  <a:pt x="914400" y="2195858"/>
                </a:lnTo>
                <a:lnTo>
                  <a:pt x="965200" y="2202421"/>
                </a:lnTo>
                <a:lnTo>
                  <a:pt x="1016000" y="2207057"/>
                </a:lnTo>
                <a:lnTo>
                  <a:pt x="1066800" y="2209729"/>
                </a:lnTo>
                <a:lnTo>
                  <a:pt x="1104900" y="2210401"/>
                </a:lnTo>
                <a:lnTo>
                  <a:pt x="1155700" y="2209038"/>
                </a:lnTo>
                <a:lnTo>
                  <a:pt x="1219200" y="2204466"/>
                </a:lnTo>
                <a:lnTo>
                  <a:pt x="1270000" y="2197608"/>
                </a:lnTo>
                <a:lnTo>
                  <a:pt x="1320800" y="2189003"/>
                </a:lnTo>
                <a:lnTo>
                  <a:pt x="1358900" y="2178393"/>
                </a:lnTo>
                <a:lnTo>
                  <a:pt x="1409700" y="2165823"/>
                </a:lnTo>
                <a:lnTo>
                  <a:pt x="1460500" y="2151341"/>
                </a:lnTo>
                <a:lnTo>
                  <a:pt x="1498600" y="2134995"/>
                </a:lnTo>
                <a:lnTo>
                  <a:pt x="1549400" y="2116832"/>
                </a:lnTo>
                <a:lnTo>
                  <a:pt x="1587500" y="2096898"/>
                </a:lnTo>
                <a:lnTo>
                  <a:pt x="1625600" y="2075241"/>
                </a:lnTo>
                <a:lnTo>
                  <a:pt x="1663700" y="2051908"/>
                </a:lnTo>
                <a:lnTo>
                  <a:pt x="1714500" y="2026947"/>
                </a:lnTo>
                <a:lnTo>
                  <a:pt x="1752600" y="2000404"/>
                </a:lnTo>
                <a:lnTo>
                  <a:pt x="1778000" y="1972327"/>
                </a:lnTo>
                <a:lnTo>
                  <a:pt x="1816100" y="1942763"/>
                </a:lnTo>
                <a:lnTo>
                  <a:pt x="1854200" y="1911759"/>
                </a:lnTo>
                <a:lnTo>
                  <a:pt x="1892300" y="1879363"/>
                </a:lnTo>
                <a:lnTo>
                  <a:pt x="1917700" y="1845621"/>
                </a:lnTo>
                <a:lnTo>
                  <a:pt x="1955800" y="1810580"/>
                </a:lnTo>
                <a:lnTo>
                  <a:pt x="1981200" y="1774289"/>
                </a:lnTo>
                <a:lnTo>
                  <a:pt x="2006600" y="1736794"/>
                </a:lnTo>
                <a:lnTo>
                  <a:pt x="2032000" y="1698143"/>
                </a:lnTo>
                <a:lnTo>
                  <a:pt x="2057400" y="1658381"/>
                </a:lnTo>
                <a:lnTo>
                  <a:pt x="2082800" y="1617558"/>
                </a:lnTo>
                <a:lnTo>
                  <a:pt x="2095500" y="1575720"/>
                </a:lnTo>
                <a:lnTo>
                  <a:pt x="2120900" y="1532914"/>
                </a:lnTo>
                <a:lnTo>
                  <a:pt x="2133600" y="1489187"/>
                </a:lnTo>
                <a:close/>
              </a:path>
              <a:path w="2209800" h="2210435">
                <a:moveTo>
                  <a:pt x="2209800" y="1104138"/>
                </a:moveTo>
                <a:lnTo>
                  <a:pt x="2197100" y="1047750"/>
                </a:lnTo>
                <a:lnTo>
                  <a:pt x="2197100" y="1161288"/>
                </a:lnTo>
                <a:lnTo>
                  <a:pt x="2209800" y="1104138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674997" y="2879851"/>
            <a:ext cx="1771650" cy="574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0065FF"/>
                </a:solidFill>
                <a:latin typeface="Verdana"/>
                <a:cs typeface="Verdana"/>
              </a:rPr>
              <a:t>SUMINISTRO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47015" algn="l"/>
              </a:tabLst>
            </a:pPr>
            <a:r>
              <a:rPr dirty="0" sz="1600" spc="-50">
                <a:solidFill>
                  <a:srgbClr val="00009A"/>
                </a:solidFill>
                <a:latin typeface="Verdana"/>
                <a:cs typeface="Verdana"/>
              </a:rPr>
              <a:t>-</a:t>
            </a: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	</a:t>
            </a:r>
            <a:r>
              <a:rPr dirty="0" sz="1600" spc="-10">
                <a:solidFill>
                  <a:srgbClr val="00009A"/>
                </a:solidFill>
                <a:latin typeface="Verdana"/>
                <a:cs typeface="Verdana"/>
              </a:rPr>
              <a:t>Interrupciones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7518527" y="4654296"/>
            <a:ext cx="2209800" cy="2210435"/>
            <a:chOff x="7518527" y="4654296"/>
            <a:chExt cx="2209800" cy="2210435"/>
          </a:xfrm>
        </p:grpSpPr>
        <p:sp>
          <p:nvSpPr>
            <p:cNvPr id="13" name="object 13" descr=""/>
            <p:cNvSpPr/>
            <p:nvPr/>
          </p:nvSpPr>
          <p:spPr>
            <a:xfrm>
              <a:off x="7556627" y="4692396"/>
              <a:ext cx="2133600" cy="2133600"/>
            </a:xfrm>
            <a:custGeom>
              <a:avLst/>
              <a:gdLst/>
              <a:ahLst/>
              <a:cxnLst/>
              <a:rect l="l" t="t" r="r" b="b"/>
              <a:pathLst>
                <a:path w="2133600" h="2133600">
                  <a:moveTo>
                    <a:pt x="2133600" y="1066799"/>
                  </a:moveTo>
                  <a:lnTo>
                    <a:pt x="2132503" y="1017979"/>
                  </a:lnTo>
                  <a:lnTo>
                    <a:pt x="2129245" y="969721"/>
                  </a:lnTo>
                  <a:lnTo>
                    <a:pt x="2123873" y="922073"/>
                  </a:lnTo>
                  <a:lnTo>
                    <a:pt x="2116432" y="875081"/>
                  </a:lnTo>
                  <a:lnTo>
                    <a:pt x="2106970" y="828792"/>
                  </a:lnTo>
                  <a:lnTo>
                    <a:pt x="2095535" y="783254"/>
                  </a:lnTo>
                  <a:lnTo>
                    <a:pt x="2082172" y="738514"/>
                  </a:lnTo>
                  <a:lnTo>
                    <a:pt x="2066928" y="694619"/>
                  </a:lnTo>
                  <a:lnTo>
                    <a:pt x="2049851" y="651617"/>
                  </a:lnTo>
                  <a:lnTo>
                    <a:pt x="2030987" y="609553"/>
                  </a:lnTo>
                  <a:lnTo>
                    <a:pt x="2010383" y="568476"/>
                  </a:lnTo>
                  <a:lnTo>
                    <a:pt x="1988086" y="528432"/>
                  </a:lnTo>
                  <a:lnTo>
                    <a:pt x="1964142" y="489469"/>
                  </a:lnTo>
                  <a:lnTo>
                    <a:pt x="1938599" y="451634"/>
                  </a:lnTo>
                  <a:lnTo>
                    <a:pt x="1911504" y="414974"/>
                  </a:lnTo>
                  <a:lnTo>
                    <a:pt x="1882903" y="379536"/>
                  </a:lnTo>
                  <a:lnTo>
                    <a:pt x="1852842" y="345367"/>
                  </a:lnTo>
                  <a:lnTo>
                    <a:pt x="1821370" y="312515"/>
                  </a:lnTo>
                  <a:lnTo>
                    <a:pt x="1788532" y="281026"/>
                  </a:lnTo>
                  <a:lnTo>
                    <a:pt x="1754376" y="250947"/>
                  </a:lnTo>
                  <a:lnTo>
                    <a:pt x="1718949" y="222327"/>
                  </a:lnTo>
                  <a:lnTo>
                    <a:pt x="1682297" y="195211"/>
                  </a:lnTo>
                  <a:lnTo>
                    <a:pt x="1644466" y="169647"/>
                  </a:lnTo>
                  <a:lnTo>
                    <a:pt x="1605505" y="145683"/>
                  </a:lnTo>
                  <a:lnTo>
                    <a:pt x="1565460" y="123364"/>
                  </a:lnTo>
                  <a:lnTo>
                    <a:pt x="1524377" y="102739"/>
                  </a:lnTo>
                  <a:lnTo>
                    <a:pt x="1482304" y="83855"/>
                  </a:lnTo>
                  <a:lnTo>
                    <a:pt x="1439287" y="66759"/>
                  </a:lnTo>
                  <a:lnTo>
                    <a:pt x="1395373" y="51497"/>
                  </a:lnTo>
                  <a:lnTo>
                    <a:pt x="1350609" y="38117"/>
                  </a:lnTo>
                  <a:lnTo>
                    <a:pt x="1305042" y="26666"/>
                  </a:lnTo>
                  <a:lnTo>
                    <a:pt x="1258719" y="17192"/>
                  </a:lnTo>
                  <a:lnTo>
                    <a:pt x="1211686" y="9741"/>
                  </a:lnTo>
                  <a:lnTo>
                    <a:pt x="1163991" y="4360"/>
                  </a:lnTo>
                  <a:lnTo>
                    <a:pt x="1115680" y="1098"/>
                  </a:lnTo>
                  <a:lnTo>
                    <a:pt x="1066800" y="0"/>
                  </a:lnTo>
                  <a:lnTo>
                    <a:pt x="1017979" y="1098"/>
                  </a:lnTo>
                  <a:lnTo>
                    <a:pt x="969721" y="4360"/>
                  </a:lnTo>
                  <a:lnTo>
                    <a:pt x="922073" y="9741"/>
                  </a:lnTo>
                  <a:lnTo>
                    <a:pt x="875081" y="17192"/>
                  </a:lnTo>
                  <a:lnTo>
                    <a:pt x="828792" y="26666"/>
                  </a:lnTo>
                  <a:lnTo>
                    <a:pt x="783254" y="38117"/>
                  </a:lnTo>
                  <a:lnTo>
                    <a:pt x="738514" y="51497"/>
                  </a:lnTo>
                  <a:lnTo>
                    <a:pt x="694619" y="66759"/>
                  </a:lnTo>
                  <a:lnTo>
                    <a:pt x="651617" y="83855"/>
                  </a:lnTo>
                  <a:lnTo>
                    <a:pt x="609553" y="102739"/>
                  </a:lnTo>
                  <a:lnTo>
                    <a:pt x="568476" y="123364"/>
                  </a:lnTo>
                  <a:lnTo>
                    <a:pt x="528432" y="145683"/>
                  </a:lnTo>
                  <a:lnTo>
                    <a:pt x="489469" y="169647"/>
                  </a:lnTo>
                  <a:lnTo>
                    <a:pt x="451634" y="195211"/>
                  </a:lnTo>
                  <a:lnTo>
                    <a:pt x="414974" y="222327"/>
                  </a:lnTo>
                  <a:lnTo>
                    <a:pt x="379536" y="250947"/>
                  </a:lnTo>
                  <a:lnTo>
                    <a:pt x="345367" y="281026"/>
                  </a:lnTo>
                  <a:lnTo>
                    <a:pt x="312515" y="312515"/>
                  </a:lnTo>
                  <a:lnTo>
                    <a:pt x="281026" y="345367"/>
                  </a:lnTo>
                  <a:lnTo>
                    <a:pt x="250947" y="379536"/>
                  </a:lnTo>
                  <a:lnTo>
                    <a:pt x="222327" y="414974"/>
                  </a:lnTo>
                  <a:lnTo>
                    <a:pt x="195211" y="451634"/>
                  </a:lnTo>
                  <a:lnTo>
                    <a:pt x="169647" y="489469"/>
                  </a:lnTo>
                  <a:lnTo>
                    <a:pt x="145683" y="528432"/>
                  </a:lnTo>
                  <a:lnTo>
                    <a:pt x="123364" y="568476"/>
                  </a:lnTo>
                  <a:lnTo>
                    <a:pt x="102739" y="609553"/>
                  </a:lnTo>
                  <a:lnTo>
                    <a:pt x="83855" y="651617"/>
                  </a:lnTo>
                  <a:lnTo>
                    <a:pt x="66759" y="694619"/>
                  </a:lnTo>
                  <a:lnTo>
                    <a:pt x="51497" y="738514"/>
                  </a:lnTo>
                  <a:lnTo>
                    <a:pt x="38117" y="783254"/>
                  </a:lnTo>
                  <a:lnTo>
                    <a:pt x="26666" y="828792"/>
                  </a:lnTo>
                  <a:lnTo>
                    <a:pt x="17192" y="875081"/>
                  </a:lnTo>
                  <a:lnTo>
                    <a:pt x="9741" y="922073"/>
                  </a:lnTo>
                  <a:lnTo>
                    <a:pt x="4360" y="969721"/>
                  </a:lnTo>
                  <a:lnTo>
                    <a:pt x="1098" y="1017979"/>
                  </a:lnTo>
                  <a:lnTo>
                    <a:pt x="0" y="1066800"/>
                  </a:lnTo>
                  <a:lnTo>
                    <a:pt x="1098" y="1115680"/>
                  </a:lnTo>
                  <a:lnTo>
                    <a:pt x="4360" y="1163991"/>
                  </a:lnTo>
                  <a:lnTo>
                    <a:pt x="9741" y="1211686"/>
                  </a:lnTo>
                  <a:lnTo>
                    <a:pt x="17192" y="1258719"/>
                  </a:lnTo>
                  <a:lnTo>
                    <a:pt x="26666" y="1305042"/>
                  </a:lnTo>
                  <a:lnTo>
                    <a:pt x="38117" y="1350609"/>
                  </a:lnTo>
                  <a:lnTo>
                    <a:pt x="51497" y="1395373"/>
                  </a:lnTo>
                  <a:lnTo>
                    <a:pt x="66759" y="1439287"/>
                  </a:lnTo>
                  <a:lnTo>
                    <a:pt x="83855" y="1482304"/>
                  </a:lnTo>
                  <a:lnTo>
                    <a:pt x="102739" y="1524377"/>
                  </a:lnTo>
                  <a:lnTo>
                    <a:pt x="123364" y="1565460"/>
                  </a:lnTo>
                  <a:lnTo>
                    <a:pt x="145683" y="1605505"/>
                  </a:lnTo>
                  <a:lnTo>
                    <a:pt x="169647" y="1644466"/>
                  </a:lnTo>
                  <a:lnTo>
                    <a:pt x="195211" y="1682297"/>
                  </a:lnTo>
                  <a:lnTo>
                    <a:pt x="222327" y="1718949"/>
                  </a:lnTo>
                  <a:lnTo>
                    <a:pt x="250947" y="1754376"/>
                  </a:lnTo>
                  <a:lnTo>
                    <a:pt x="281026" y="1788532"/>
                  </a:lnTo>
                  <a:lnTo>
                    <a:pt x="312515" y="1821370"/>
                  </a:lnTo>
                  <a:lnTo>
                    <a:pt x="345367" y="1852842"/>
                  </a:lnTo>
                  <a:lnTo>
                    <a:pt x="379536" y="1882903"/>
                  </a:lnTo>
                  <a:lnTo>
                    <a:pt x="414974" y="1911504"/>
                  </a:lnTo>
                  <a:lnTo>
                    <a:pt x="451634" y="1938599"/>
                  </a:lnTo>
                  <a:lnTo>
                    <a:pt x="489469" y="1964142"/>
                  </a:lnTo>
                  <a:lnTo>
                    <a:pt x="528432" y="1988086"/>
                  </a:lnTo>
                  <a:lnTo>
                    <a:pt x="568476" y="2010383"/>
                  </a:lnTo>
                  <a:lnTo>
                    <a:pt x="609553" y="2030987"/>
                  </a:lnTo>
                  <a:lnTo>
                    <a:pt x="651617" y="2049851"/>
                  </a:lnTo>
                  <a:lnTo>
                    <a:pt x="694619" y="2066928"/>
                  </a:lnTo>
                  <a:lnTo>
                    <a:pt x="738514" y="2082172"/>
                  </a:lnTo>
                  <a:lnTo>
                    <a:pt x="783254" y="2095535"/>
                  </a:lnTo>
                  <a:lnTo>
                    <a:pt x="828792" y="2106970"/>
                  </a:lnTo>
                  <a:lnTo>
                    <a:pt x="875081" y="2116432"/>
                  </a:lnTo>
                  <a:lnTo>
                    <a:pt x="922073" y="2123873"/>
                  </a:lnTo>
                  <a:lnTo>
                    <a:pt x="969721" y="2129245"/>
                  </a:lnTo>
                  <a:lnTo>
                    <a:pt x="1017979" y="2132503"/>
                  </a:lnTo>
                  <a:lnTo>
                    <a:pt x="1066800" y="2133600"/>
                  </a:lnTo>
                  <a:lnTo>
                    <a:pt x="1115680" y="2132503"/>
                  </a:lnTo>
                  <a:lnTo>
                    <a:pt x="1163991" y="2129245"/>
                  </a:lnTo>
                  <a:lnTo>
                    <a:pt x="1211686" y="2123873"/>
                  </a:lnTo>
                  <a:lnTo>
                    <a:pt x="1258719" y="2116432"/>
                  </a:lnTo>
                  <a:lnTo>
                    <a:pt x="1305042" y="2106970"/>
                  </a:lnTo>
                  <a:lnTo>
                    <a:pt x="1350609" y="2095535"/>
                  </a:lnTo>
                  <a:lnTo>
                    <a:pt x="1395373" y="2082172"/>
                  </a:lnTo>
                  <a:lnTo>
                    <a:pt x="1439287" y="2066928"/>
                  </a:lnTo>
                  <a:lnTo>
                    <a:pt x="1482304" y="2049851"/>
                  </a:lnTo>
                  <a:lnTo>
                    <a:pt x="1524377" y="2030987"/>
                  </a:lnTo>
                  <a:lnTo>
                    <a:pt x="1565460" y="2010383"/>
                  </a:lnTo>
                  <a:lnTo>
                    <a:pt x="1605505" y="1988086"/>
                  </a:lnTo>
                  <a:lnTo>
                    <a:pt x="1644466" y="1964142"/>
                  </a:lnTo>
                  <a:lnTo>
                    <a:pt x="1682297" y="1938599"/>
                  </a:lnTo>
                  <a:lnTo>
                    <a:pt x="1718949" y="1911504"/>
                  </a:lnTo>
                  <a:lnTo>
                    <a:pt x="1754376" y="1882903"/>
                  </a:lnTo>
                  <a:lnTo>
                    <a:pt x="1788532" y="1852842"/>
                  </a:lnTo>
                  <a:lnTo>
                    <a:pt x="1821370" y="1821370"/>
                  </a:lnTo>
                  <a:lnTo>
                    <a:pt x="1852842" y="1788532"/>
                  </a:lnTo>
                  <a:lnTo>
                    <a:pt x="1882903" y="1754376"/>
                  </a:lnTo>
                  <a:lnTo>
                    <a:pt x="1911504" y="1718949"/>
                  </a:lnTo>
                  <a:lnTo>
                    <a:pt x="1938599" y="1682297"/>
                  </a:lnTo>
                  <a:lnTo>
                    <a:pt x="1964142" y="1644466"/>
                  </a:lnTo>
                  <a:lnTo>
                    <a:pt x="1988086" y="1605505"/>
                  </a:lnTo>
                  <a:lnTo>
                    <a:pt x="2010383" y="1565460"/>
                  </a:lnTo>
                  <a:lnTo>
                    <a:pt x="2030987" y="1524377"/>
                  </a:lnTo>
                  <a:lnTo>
                    <a:pt x="2049851" y="1482304"/>
                  </a:lnTo>
                  <a:lnTo>
                    <a:pt x="2066928" y="1439287"/>
                  </a:lnTo>
                  <a:lnTo>
                    <a:pt x="2082172" y="1395373"/>
                  </a:lnTo>
                  <a:lnTo>
                    <a:pt x="2095535" y="1350609"/>
                  </a:lnTo>
                  <a:lnTo>
                    <a:pt x="2106970" y="1305042"/>
                  </a:lnTo>
                  <a:lnTo>
                    <a:pt x="2116432" y="1258719"/>
                  </a:lnTo>
                  <a:lnTo>
                    <a:pt x="2123873" y="1211686"/>
                  </a:lnTo>
                  <a:lnTo>
                    <a:pt x="2129245" y="1163991"/>
                  </a:lnTo>
                  <a:lnTo>
                    <a:pt x="2132503" y="1115680"/>
                  </a:lnTo>
                  <a:lnTo>
                    <a:pt x="2133600" y="1066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518527" y="4654296"/>
              <a:ext cx="2209800" cy="2210435"/>
            </a:xfrm>
            <a:custGeom>
              <a:avLst/>
              <a:gdLst/>
              <a:ahLst/>
              <a:cxnLst/>
              <a:rect l="l" t="t" r="r" b="b"/>
              <a:pathLst>
                <a:path w="2209800" h="2210434">
                  <a:moveTo>
                    <a:pt x="12700" y="1274064"/>
                  </a:moveTo>
                  <a:lnTo>
                    <a:pt x="12699" y="938022"/>
                  </a:lnTo>
                  <a:lnTo>
                    <a:pt x="0" y="993648"/>
                  </a:lnTo>
                  <a:lnTo>
                    <a:pt x="0" y="1219200"/>
                  </a:lnTo>
                  <a:lnTo>
                    <a:pt x="12700" y="1274064"/>
                  </a:lnTo>
                  <a:close/>
                </a:path>
                <a:path w="2209800" h="2210434">
                  <a:moveTo>
                    <a:pt x="2197100" y="1258396"/>
                  </a:moveTo>
                  <a:lnTo>
                    <a:pt x="2197100" y="935735"/>
                  </a:lnTo>
                  <a:lnTo>
                    <a:pt x="2171700" y="840238"/>
                  </a:lnTo>
                  <a:lnTo>
                    <a:pt x="2133600" y="703378"/>
                  </a:lnTo>
                  <a:lnTo>
                    <a:pt x="2108200" y="659633"/>
                  </a:lnTo>
                  <a:lnTo>
                    <a:pt x="2095500" y="616895"/>
                  </a:lnTo>
                  <a:lnTo>
                    <a:pt x="2070100" y="575209"/>
                  </a:lnTo>
                  <a:lnTo>
                    <a:pt x="2044700" y="534618"/>
                  </a:lnTo>
                  <a:lnTo>
                    <a:pt x="2019300" y="495163"/>
                  </a:lnTo>
                  <a:lnTo>
                    <a:pt x="1993900" y="456888"/>
                  </a:lnTo>
                  <a:lnTo>
                    <a:pt x="1968500" y="419836"/>
                  </a:lnTo>
                  <a:lnTo>
                    <a:pt x="1930400" y="384050"/>
                  </a:lnTo>
                  <a:lnTo>
                    <a:pt x="1905000" y="349571"/>
                  </a:lnTo>
                  <a:lnTo>
                    <a:pt x="1866900" y="316444"/>
                  </a:lnTo>
                  <a:lnTo>
                    <a:pt x="1841500" y="284711"/>
                  </a:lnTo>
                  <a:lnTo>
                    <a:pt x="1803400" y="254415"/>
                  </a:lnTo>
                  <a:lnTo>
                    <a:pt x="1765300" y="225599"/>
                  </a:lnTo>
                  <a:lnTo>
                    <a:pt x="1727200" y="198305"/>
                  </a:lnTo>
                  <a:lnTo>
                    <a:pt x="1689100" y="172576"/>
                  </a:lnTo>
                  <a:lnTo>
                    <a:pt x="1651000" y="148456"/>
                  </a:lnTo>
                  <a:lnTo>
                    <a:pt x="1612900" y="125986"/>
                  </a:lnTo>
                  <a:lnTo>
                    <a:pt x="1574800" y="105211"/>
                  </a:lnTo>
                  <a:lnTo>
                    <a:pt x="1524000" y="86172"/>
                  </a:lnTo>
                  <a:lnTo>
                    <a:pt x="1485900" y="68913"/>
                  </a:lnTo>
                  <a:lnTo>
                    <a:pt x="1435100" y="53476"/>
                  </a:lnTo>
                  <a:lnTo>
                    <a:pt x="1397000" y="39904"/>
                  </a:lnTo>
                  <a:lnTo>
                    <a:pt x="1346200" y="28241"/>
                  </a:lnTo>
                  <a:lnTo>
                    <a:pt x="1295400" y="18528"/>
                  </a:lnTo>
                  <a:lnTo>
                    <a:pt x="1257300" y="10809"/>
                  </a:lnTo>
                  <a:lnTo>
                    <a:pt x="1206500" y="5127"/>
                  </a:lnTo>
                  <a:lnTo>
                    <a:pt x="1155700" y="1524"/>
                  </a:lnTo>
                  <a:lnTo>
                    <a:pt x="1092200" y="0"/>
                  </a:lnTo>
                  <a:lnTo>
                    <a:pt x="1041400" y="1524"/>
                  </a:lnTo>
                  <a:lnTo>
                    <a:pt x="990600" y="5113"/>
                  </a:lnTo>
                  <a:lnTo>
                    <a:pt x="939800" y="10800"/>
                  </a:lnTo>
                  <a:lnTo>
                    <a:pt x="901700" y="18540"/>
                  </a:lnTo>
                  <a:lnTo>
                    <a:pt x="850900" y="28291"/>
                  </a:lnTo>
                  <a:lnTo>
                    <a:pt x="800099" y="40007"/>
                  </a:lnTo>
                  <a:lnTo>
                    <a:pt x="761999" y="53645"/>
                  </a:lnTo>
                  <a:lnTo>
                    <a:pt x="711199" y="69160"/>
                  </a:lnTo>
                  <a:lnTo>
                    <a:pt x="673099" y="86508"/>
                  </a:lnTo>
                  <a:lnTo>
                    <a:pt x="622299" y="105645"/>
                  </a:lnTo>
                  <a:lnTo>
                    <a:pt x="584199" y="126527"/>
                  </a:lnTo>
                  <a:lnTo>
                    <a:pt x="546099" y="149109"/>
                  </a:lnTo>
                  <a:lnTo>
                    <a:pt x="507999" y="173349"/>
                  </a:lnTo>
                  <a:lnTo>
                    <a:pt x="469899" y="199200"/>
                  </a:lnTo>
                  <a:lnTo>
                    <a:pt x="431799" y="226620"/>
                  </a:lnTo>
                  <a:lnTo>
                    <a:pt x="393699" y="255564"/>
                  </a:lnTo>
                  <a:lnTo>
                    <a:pt x="355599" y="285988"/>
                  </a:lnTo>
                  <a:lnTo>
                    <a:pt x="330199" y="317847"/>
                  </a:lnTo>
                  <a:lnTo>
                    <a:pt x="292099" y="351099"/>
                  </a:lnTo>
                  <a:lnTo>
                    <a:pt x="266699" y="385698"/>
                  </a:lnTo>
                  <a:lnTo>
                    <a:pt x="228599" y="421600"/>
                  </a:lnTo>
                  <a:lnTo>
                    <a:pt x="203199" y="458761"/>
                  </a:lnTo>
                  <a:lnTo>
                    <a:pt x="177799" y="497138"/>
                  </a:lnTo>
                  <a:lnTo>
                    <a:pt x="152399" y="536685"/>
                  </a:lnTo>
                  <a:lnTo>
                    <a:pt x="126999" y="577360"/>
                  </a:lnTo>
                  <a:lnTo>
                    <a:pt x="101599" y="619117"/>
                  </a:lnTo>
                  <a:lnTo>
                    <a:pt x="88899" y="661912"/>
                  </a:lnTo>
                  <a:lnTo>
                    <a:pt x="63499" y="705702"/>
                  </a:lnTo>
                  <a:lnTo>
                    <a:pt x="50799" y="750442"/>
                  </a:lnTo>
                  <a:lnTo>
                    <a:pt x="12699" y="889922"/>
                  </a:lnTo>
                  <a:lnTo>
                    <a:pt x="12700" y="1328928"/>
                  </a:lnTo>
                  <a:lnTo>
                    <a:pt x="50800" y="1466623"/>
                  </a:lnTo>
                  <a:lnTo>
                    <a:pt x="76200" y="1510660"/>
                  </a:lnTo>
                  <a:lnTo>
                    <a:pt x="76199" y="947928"/>
                  </a:lnTo>
                  <a:lnTo>
                    <a:pt x="114299" y="806077"/>
                  </a:lnTo>
                  <a:lnTo>
                    <a:pt x="126999" y="760678"/>
                  </a:lnTo>
                  <a:lnTo>
                    <a:pt x="152399" y="716300"/>
                  </a:lnTo>
                  <a:lnTo>
                    <a:pt x="165099" y="672991"/>
                  </a:lnTo>
                  <a:lnTo>
                    <a:pt x="190499" y="630797"/>
                  </a:lnTo>
                  <a:lnTo>
                    <a:pt x="203199" y="589767"/>
                  </a:lnTo>
                  <a:lnTo>
                    <a:pt x="228599" y="549948"/>
                  </a:lnTo>
                  <a:lnTo>
                    <a:pt x="253999" y="511387"/>
                  </a:lnTo>
                  <a:lnTo>
                    <a:pt x="292099" y="474132"/>
                  </a:lnTo>
                  <a:lnTo>
                    <a:pt x="317499" y="438230"/>
                  </a:lnTo>
                  <a:lnTo>
                    <a:pt x="342899" y="403728"/>
                  </a:lnTo>
                  <a:lnTo>
                    <a:pt x="380999" y="370674"/>
                  </a:lnTo>
                  <a:lnTo>
                    <a:pt x="406399" y="339115"/>
                  </a:lnTo>
                  <a:lnTo>
                    <a:pt x="444499" y="309099"/>
                  </a:lnTo>
                  <a:lnTo>
                    <a:pt x="482599" y="280673"/>
                  </a:lnTo>
                  <a:lnTo>
                    <a:pt x="520699" y="253884"/>
                  </a:lnTo>
                  <a:lnTo>
                    <a:pt x="558799" y="228780"/>
                  </a:lnTo>
                  <a:lnTo>
                    <a:pt x="596899" y="205408"/>
                  </a:lnTo>
                  <a:lnTo>
                    <a:pt x="634999" y="183816"/>
                  </a:lnTo>
                  <a:lnTo>
                    <a:pt x="685799" y="164051"/>
                  </a:lnTo>
                  <a:lnTo>
                    <a:pt x="723899" y="146160"/>
                  </a:lnTo>
                  <a:lnTo>
                    <a:pt x="774699" y="130191"/>
                  </a:lnTo>
                  <a:lnTo>
                    <a:pt x="812799" y="116191"/>
                  </a:lnTo>
                  <a:lnTo>
                    <a:pt x="863600" y="104208"/>
                  </a:lnTo>
                  <a:lnTo>
                    <a:pt x="901700" y="94289"/>
                  </a:lnTo>
                  <a:lnTo>
                    <a:pt x="952500" y="86481"/>
                  </a:lnTo>
                  <a:lnTo>
                    <a:pt x="1003300" y="80832"/>
                  </a:lnTo>
                  <a:lnTo>
                    <a:pt x="1054100" y="77389"/>
                  </a:lnTo>
                  <a:lnTo>
                    <a:pt x="1104900" y="76200"/>
                  </a:lnTo>
                  <a:lnTo>
                    <a:pt x="1155700" y="77724"/>
                  </a:lnTo>
                  <a:lnTo>
                    <a:pt x="1206500" y="82296"/>
                  </a:lnTo>
                  <a:lnTo>
                    <a:pt x="1257300" y="88312"/>
                  </a:lnTo>
                  <a:lnTo>
                    <a:pt x="1295400" y="96520"/>
                  </a:lnTo>
                  <a:lnTo>
                    <a:pt x="1346200" y="106867"/>
                  </a:lnTo>
                  <a:lnTo>
                    <a:pt x="1397000" y="119299"/>
                  </a:lnTo>
                  <a:lnTo>
                    <a:pt x="1435100" y="133763"/>
                  </a:lnTo>
                  <a:lnTo>
                    <a:pt x="1485900" y="150207"/>
                  </a:lnTo>
                  <a:lnTo>
                    <a:pt x="1524000" y="168578"/>
                  </a:lnTo>
                  <a:lnTo>
                    <a:pt x="1562100" y="188823"/>
                  </a:lnTo>
                  <a:lnTo>
                    <a:pt x="1612900" y="210890"/>
                  </a:lnTo>
                  <a:lnTo>
                    <a:pt x="1651000" y="234724"/>
                  </a:lnTo>
                  <a:lnTo>
                    <a:pt x="1689100" y="260273"/>
                  </a:lnTo>
                  <a:lnTo>
                    <a:pt x="1727200" y="287485"/>
                  </a:lnTo>
                  <a:lnTo>
                    <a:pt x="1765300" y="316306"/>
                  </a:lnTo>
                  <a:lnTo>
                    <a:pt x="1790700" y="346684"/>
                  </a:lnTo>
                  <a:lnTo>
                    <a:pt x="1828800" y="378566"/>
                  </a:lnTo>
                  <a:lnTo>
                    <a:pt x="1854200" y="411898"/>
                  </a:lnTo>
                  <a:lnTo>
                    <a:pt x="1892300" y="446629"/>
                  </a:lnTo>
                  <a:lnTo>
                    <a:pt x="1917700" y="482704"/>
                  </a:lnTo>
                  <a:lnTo>
                    <a:pt x="1943100" y="520071"/>
                  </a:lnTo>
                  <a:lnTo>
                    <a:pt x="1968500" y="558678"/>
                  </a:lnTo>
                  <a:lnTo>
                    <a:pt x="1993900" y="598471"/>
                  </a:lnTo>
                  <a:lnTo>
                    <a:pt x="2019300" y="639398"/>
                  </a:lnTo>
                  <a:lnTo>
                    <a:pt x="2032000" y="681405"/>
                  </a:lnTo>
                  <a:lnTo>
                    <a:pt x="2057400" y="724440"/>
                  </a:lnTo>
                  <a:lnTo>
                    <a:pt x="2095500" y="859181"/>
                  </a:lnTo>
                  <a:lnTo>
                    <a:pt x="2120900" y="953177"/>
                  </a:lnTo>
                  <a:lnTo>
                    <a:pt x="2120900" y="1053083"/>
                  </a:lnTo>
                  <a:lnTo>
                    <a:pt x="2133600" y="1106423"/>
                  </a:lnTo>
                  <a:lnTo>
                    <a:pt x="2133600" y="1489187"/>
                  </a:lnTo>
                  <a:lnTo>
                    <a:pt x="2184400" y="1306018"/>
                  </a:lnTo>
                  <a:lnTo>
                    <a:pt x="2197100" y="1258396"/>
                  </a:lnTo>
                  <a:close/>
                </a:path>
                <a:path w="2209800" h="2210434">
                  <a:moveTo>
                    <a:pt x="2133600" y="1489187"/>
                  </a:moveTo>
                  <a:lnTo>
                    <a:pt x="2133600" y="1106423"/>
                  </a:lnTo>
                  <a:lnTo>
                    <a:pt x="2120900" y="1159002"/>
                  </a:lnTo>
                  <a:lnTo>
                    <a:pt x="2120900" y="1259619"/>
                  </a:lnTo>
                  <a:lnTo>
                    <a:pt x="2095500" y="1353505"/>
                  </a:lnTo>
                  <a:lnTo>
                    <a:pt x="2057400" y="1488061"/>
                  </a:lnTo>
                  <a:lnTo>
                    <a:pt x="2032000" y="1531030"/>
                  </a:lnTo>
                  <a:lnTo>
                    <a:pt x="2019300" y="1572970"/>
                  </a:lnTo>
                  <a:lnTo>
                    <a:pt x="1993900" y="1613829"/>
                  </a:lnTo>
                  <a:lnTo>
                    <a:pt x="1968500" y="1653554"/>
                  </a:lnTo>
                  <a:lnTo>
                    <a:pt x="1943100" y="1692092"/>
                  </a:lnTo>
                  <a:lnTo>
                    <a:pt x="1917700" y="1729391"/>
                  </a:lnTo>
                  <a:lnTo>
                    <a:pt x="1892300" y="1765398"/>
                  </a:lnTo>
                  <a:lnTo>
                    <a:pt x="1854200" y="1800062"/>
                  </a:lnTo>
                  <a:lnTo>
                    <a:pt x="1828800" y="1833329"/>
                  </a:lnTo>
                  <a:lnTo>
                    <a:pt x="1790700" y="1865146"/>
                  </a:lnTo>
                  <a:lnTo>
                    <a:pt x="1752600" y="1895462"/>
                  </a:lnTo>
                  <a:lnTo>
                    <a:pt x="1727200" y="1924224"/>
                  </a:lnTo>
                  <a:lnTo>
                    <a:pt x="1689100" y="1951380"/>
                  </a:lnTo>
                  <a:lnTo>
                    <a:pt x="1651000" y="1976876"/>
                  </a:lnTo>
                  <a:lnTo>
                    <a:pt x="1600200" y="2000660"/>
                  </a:lnTo>
                  <a:lnTo>
                    <a:pt x="1562100" y="2022680"/>
                  </a:lnTo>
                  <a:lnTo>
                    <a:pt x="1524000" y="2042884"/>
                  </a:lnTo>
                  <a:lnTo>
                    <a:pt x="1485900" y="2061218"/>
                  </a:lnTo>
                  <a:lnTo>
                    <a:pt x="1435100" y="2077630"/>
                  </a:lnTo>
                  <a:lnTo>
                    <a:pt x="1397000" y="2092069"/>
                  </a:lnTo>
                  <a:lnTo>
                    <a:pt x="1346200" y="2104480"/>
                  </a:lnTo>
                  <a:lnTo>
                    <a:pt x="1295400" y="2114812"/>
                  </a:lnTo>
                  <a:lnTo>
                    <a:pt x="1257300" y="2123012"/>
                  </a:lnTo>
                  <a:lnTo>
                    <a:pt x="1206500" y="2129028"/>
                  </a:lnTo>
                  <a:lnTo>
                    <a:pt x="1155700" y="2132838"/>
                  </a:lnTo>
                  <a:lnTo>
                    <a:pt x="1092200" y="2133600"/>
                  </a:lnTo>
                  <a:lnTo>
                    <a:pt x="1054100" y="2132642"/>
                  </a:lnTo>
                  <a:lnTo>
                    <a:pt x="1003300" y="2129400"/>
                  </a:lnTo>
                  <a:lnTo>
                    <a:pt x="952500" y="2123922"/>
                  </a:lnTo>
                  <a:lnTo>
                    <a:pt x="901700" y="2116257"/>
                  </a:lnTo>
                  <a:lnTo>
                    <a:pt x="863600" y="2106456"/>
                  </a:lnTo>
                  <a:lnTo>
                    <a:pt x="812800" y="2094567"/>
                  </a:lnTo>
                  <a:lnTo>
                    <a:pt x="774700" y="2080640"/>
                  </a:lnTo>
                  <a:lnTo>
                    <a:pt x="723900" y="2064724"/>
                  </a:lnTo>
                  <a:lnTo>
                    <a:pt x="685800" y="2046868"/>
                  </a:lnTo>
                  <a:lnTo>
                    <a:pt x="647700" y="2027123"/>
                  </a:lnTo>
                  <a:lnTo>
                    <a:pt x="596900" y="2005537"/>
                  </a:lnTo>
                  <a:lnTo>
                    <a:pt x="558800" y="1982160"/>
                  </a:lnTo>
                  <a:lnTo>
                    <a:pt x="520700" y="1957041"/>
                  </a:lnTo>
                  <a:lnTo>
                    <a:pt x="482600" y="1930229"/>
                  </a:lnTo>
                  <a:lnTo>
                    <a:pt x="444500" y="1901775"/>
                  </a:lnTo>
                  <a:lnTo>
                    <a:pt x="419100" y="1871728"/>
                  </a:lnTo>
                  <a:lnTo>
                    <a:pt x="381000" y="1840136"/>
                  </a:lnTo>
                  <a:lnTo>
                    <a:pt x="342900" y="1807049"/>
                  </a:lnTo>
                  <a:lnTo>
                    <a:pt x="317500" y="1772517"/>
                  </a:lnTo>
                  <a:lnTo>
                    <a:pt x="292100" y="1736589"/>
                  </a:lnTo>
                  <a:lnTo>
                    <a:pt x="254000" y="1699315"/>
                  </a:lnTo>
                  <a:lnTo>
                    <a:pt x="228600" y="1660743"/>
                  </a:lnTo>
                  <a:lnTo>
                    <a:pt x="203200" y="1620924"/>
                  </a:lnTo>
                  <a:lnTo>
                    <a:pt x="190500" y="1579906"/>
                  </a:lnTo>
                  <a:lnTo>
                    <a:pt x="165100" y="1537739"/>
                  </a:lnTo>
                  <a:lnTo>
                    <a:pt x="152400" y="1494473"/>
                  </a:lnTo>
                  <a:lnTo>
                    <a:pt x="127000" y="1450157"/>
                  </a:lnTo>
                  <a:lnTo>
                    <a:pt x="88900" y="1311402"/>
                  </a:lnTo>
                  <a:lnTo>
                    <a:pt x="76200" y="1261110"/>
                  </a:lnTo>
                  <a:lnTo>
                    <a:pt x="76200" y="1510660"/>
                  </a:lnTo>
                  <a:lnTo>
                    <a:pt x="88900" y="1553706"/>
                  </a:lnTo>
                  <a:lnTo>
                    <a:pt x="114300" y="1595725"/>
                  </a:lnTo>
                  <a:lnTo>
                    <a:pt x="127000" y="1636681"/>
                  </a:lnTo>
                  <a:lnTo>
                    <a:pt x="152400" y="1676538"/>
                  </a:lnTo>
                  <a:lnTo>
                    <a:pt x="177800" y="1715260"/>
                  </a:lnTo>
                  <a:lnTo>
                    <a:pt x="203200" y="1752811"/>
                  </a:lnTo>
                  <a:lnTo>
                    <a:pt x="228600" y="1789155"/>
                  </a:lnTo>
                  <a:lnTo>
                    <a:pt x="254000" y="1824256"/>
                  </a:lnTo>
                  <a:lnTo>
                    <a:pt x="292100" y="1858077"/>
                  </a:lnTo>
                  <a:lnTo>
                    <a:pt x="317500" y="1890584"/>
                  </a:lnTo>
                  <a:lnTo>
                    <a:pt x="355600" y="1921739"/>
                  </a:lnTo>
                  <a:lnTo>
                    <a:pt x="393700" y="1951507"/>
                  </a:lnTo>
                  <a:lnTo>
                    <a:pt x="419100" y="1979852"/>
                  </a:lnTo>
                  <a:lnTo>
                    <a:pt x="457200" y="2006737"/>
                  </a:lnTo>
                  <a:lnTo>
                    <a:pt x="495300" y="2032127"/>
                  </a:lnTo>
                  <a:lnTo>
                    <a:pt x="533400" y="2055986"/>
                  </a:lnTo>
                  <a:lnTo>
                    <a:pt x="571500" y="2078277"/>
                  </a:lnTo>
                  <a:lnTo>
                    <a:pt x="609600" y="2098965"/>
                  </a:lnTo>
                  <a:lnTo>
                    <a:pt x="660400" y="2118014"/>
                  </a:lnTo>
                  <a:lnTo>
                    <a:pt x="698500" y="2135387"/>
                  </a:lnTo>
                  <a:lnTo>
                    <a:pt x="736600" y="2151048"/>
                  </a:lnTo>
                  <a:lnTo>
                    <a:pt x="787400" y="2164962"/>
                  </a:lnTo>
                  <a:lnTo>
                    <a:pt x="825500" y="2177092"/>
                  </a:lnTo>
                  <a:lnTo>
                    <a:pt x="876300" y="2187403"/>
                  </a:lnTo>
                  <a:lnTo>
                    <a:pt x="914400" y="2195858"/>
                  </a:lnTo>
                  <a:lnTo>
                    <a:pt x="965200" y="2202421"/>
                  </a:lnTo>
                  <a:lnTo>
                    <a:pt x="1016000" y="2207057"/>
                  </a:lnTo>
                  <a:lnTo>
                    <a:pt x="1066800" y="2209729"/>
                  </a:lnTo>
                  <a:lnTo>
                    <a:pt x="1104900" y="2210401"/>
                  </a:lnTo>
                  <a:lnTo>
                    <a:pt x="1155700" y="2209038"/>
                  </a:lnTo>
                  <a:lnTo>
                    <a:pt x="1219200" y="2204466"/>
                  </a:lnTo>
                  <a:lnTo>
                    <a:pt x="1270000" y="2197608"/>
                  </a:lnTo>
                  <a:lnTo>
                    <a:pt x="1320800" y="2189003"/>
                  </a:lnTo>
                  <a:lnTo>
                    <a:pt x="1358900" y="2178393"/>
                  </a:lnTo>
                  <a:lnTo>
                    <a:pt x="1409700" y="2165823"/>
                  </a:lnTo>
                  <a:lnTo>
                    <a:pt x="1460500" y="2151341"/>
                  </a:lnTo>
                  <a:lnTo>
                    <a:pt x="1498600" y="2134995"/>
                  </a:lnTo>
                  <a:lnTo>
                    <a:pt x="1549400" y="2116832"/>
                  </a:lnTo>
                  <a:lnTo>
                    <a:pt x="1587500" y="2096898"/>
                  </a:lnTo>
                  <a:lnTo>
                    <a:pt x="1625600" y="2075241"/>
                  </a:lnTo>
                  <a:lnTo>
                    <a:pt x="1663700" y="2051908"/>
                  </a:lnTo>
                  <a:lnTo>
                    <a:pt x="1714500" y="2026947"/>
                  </a:lnTo>
                  <a:lnTo>
                    <a:pt x="1752600" y="2000404"/>
                  </a:lnTo>
                  <a:lnTo>
                    <a:pt x="1778000" y="1972327"/>
                  </a:lnTo>
                  <a:lnTo>
                    <a:pt x="1816100" y="1942763"/>
                  </a:lnTo>
                  <a:lnTo>
                    <a:pt x="1854200" y="1911759"/>
                  </a:lnTo>
                  <a:lnTo>
                    <a:pt x="1892300" y="1879363"/>
                  </a:lnTo>
                  <a:lnTo>
                    <a:pt x="1917700" y="1845621"/>
                  </a:lnTo>
                  <a:lnTo>
                    <a:pt x="1955800" y="1810580"/>
                  </a:lnTo>
                  <a:lnTo>
                    <a:pt x="1981200" y="1774289"/>
                  </a:lnTo>
                  <a:lnTo>
                    <a:pt x="2006600" y="1736794"/>
                  </a:lnTo>
                  <a:lnTo>
                    <a:pt x="2032000" y="1698143"/>
                  </a:lnTo>
                  <a:lnTo>
                    <a:pt x="2057400" y="1658381"/>
                  </a:lnTo>
                  <a:lnTo>
                    <a:pt x="2082800" y="1617558"/>
                  </a:lnTo>
                  <a:lnTo>
                    <a:pt x="2095500" y="1575720"/>
                  </a:lnTo>
                  <a:lnTo>
                    <a:pt x="2120900" y="1532914"/>
                  </a:lnTo>
                  <a:lnTo>
                    <a:pt x="2133600" y="1489187"/>
                  </a:lnTo>
                  <a:close/>
                </a:path>
                <a:path w="2209800" h="2210434">
                  <a:moveTo>
                    <a:pt x="2209800" y="1104138"/>
                  </a:moveTo>
                  <a:lnTo>
                    <a:pt x="2197100" y="1047750"/>
                  </a:lnTo>
                  <a:lnTo>
                    <a:pt x="2197100" y="1161288"/>
                  </a:lnTo>
                  <a:lnTo>
                    <a:pt x="2209800" y="1104138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793869" y="5196332"/>
            <a:ext cx="1659889" cy="1123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0350" marR="5080" indent="-24765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0065FF"/>
                </a:solidFill>
                <a:latin typeface="Verdana"/>
                <a:cs typeface="Verdana"/>
              </a:rPr>
              <a:t>ALUMBRADO PÚBLICO</a:t>
            </a:r>
            <a:endParaRPr sz="2000">
              <a:latin typeface="Verdana"/>
              <a:cs typeface="Verdana"/>
            </a:endParaRPr>
          </a:p>
          <a:p>
            <a:pPr marL="393700" marR="99695" indent="-17081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-</a:t>
            </a:r>
            <a:r>
              <a:rPr dirty="0" sz="1600" spc="-25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Niveles</a:t>
            </a:r>
            <a:r>
              <a:rPr dirty="0" sz="1600" spc="-40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00009A"/>
                </a:solidFill>
                <a:latin typeface="Verdana"/>
                <a:cs typeface="Verdana"/>
              </a:rPr>
              <a:t>de </a:t>
            </a:r>
            <a:r>
              <a:rPr dirty="0" sz="1600" spc="-10">
                <a:solidFill>
                  <a:srgbClr val="00009A"/>
                </a:solidFill>
                <a:latin typeface="Verdana"/>
                <a:cs typeface="Verdana"/>
              </a:rPr>
              <a:t>iluminación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117739" y="4578096"/>
            <a:ext cx="2209800" cy="2210435"/>
          </a:xfrm>
          <a:custGeom>
            <a:avLst/>
            <a:gdLst/>
            <a:ahLst/>
            <a:cxnLst/>
            <a:rect l="l" t="t" r="r" b="b"/>
            <a:pathLst>
              <a:path w="2209800" h="2210434">
                <a:moveTo>
                  <a:pt x="12700" y="1274064"/>
                </a:moveTo>
                <a:lnTo>
                  <a:pt x="12699" y="938022"/>
                </a:lnTo>
                <a:lnTo>
                  <a:pt x="0" y="993648"/>
                </a:lnTo>
                <a:lnTo>
                  <a:pt x="0" y="1219200"/>
                </a:lnTo>
                <a:lnTo>
                  <a:pt x="12700" y="1274064"/>
                </a:lnTo>
                <a:close/>
              </a:path>
              <a:path w="2209800" h="2210434">
                <a:moveTo>
                  <a:pt x="2197100" y="1258396"/>
                </a:moveTo>
                <a:lnTo>
                  <a:pt x="2197100" y="935735"/>
                </a:lnTo>
                <a:lnTo>
                  <a:pt x="2171700" y="840238"/>
                </a:lnTo>
                <a:lnTo>
                  <a:pt x="2133600" y="703378"/>
                </a:lnTo>
                <a:lnTo>
                  <a:pt x="2108200" y="659633"/>
                </a:lnTo>
                <a:lnTo>
                  <a:pt x="2095500" y="616895"/>
                </a:lnTo>
                <a:lnTo>
                  <a:pt x="2070100" y="575209"/>
                </a:lnTo>
                <a:lnTo>
                  <a:pt x="2044700" y="534618"/>
                </a:lnTo>
                <a:lnTo>
                  <a:pt x="2019300" y="495163"/>
                </a:lnTo>
                <a:lnTo>
                  <a:pt x="1993900" y="456888"/>
                </a:lnTo>
                <a:lnTo>
                  <a:pt x="1968500" y="419836"/>
                </a:lnTo>
                <a:lnTo>
                  <a:pt x="1930400" y="384050"/>
                </a:lnTo>
                <a:lnTo>
                  <a:pt x="1905000" y="349571"/>
                </a:lnTo>
                <a:lnTo>
                  <a:pt x="1866900" y="316444"/>
                </a:lnTo>
                <a:lnTo>
                  <a:pt x="1841500" y="284711"/>
                </a:lnTo>
                <a:lnTo>
                  <a:pt x="1803400" y="254415"/>
                </a:lnTo>
                <a:lnTo>
                  <a:pt x="1765300" y="225599"/>
                </a:lnTo>
                <a:lnTo>
                  <a:pt x="1727200" y="198305"/>
                </a:lnTo>
                <a:lnTo>
                  <a:pt x="1689100" y="172576"/>
                </a:lnTo>
                <a:lnTo>
                  <a:pt x="1651000" y="148456"/>
                </a:lnTo>
                <a:lnTo>
                  <a:pt x="1612900" y="125986"/>
                </a:lnTo>
                <a:lnTo>
                  <a:pt x="1574800" y="105211"/>
                </a:lnTo>
                <a:lnTo>
                  <a:pt x="1524000" y="86172"/>
                </a:lnTo>
                <a:lnTo>
                  <a:pt x="1485900" y="68913"/>
                </a:lnTo>
                <a:lnTo>
                  <a:pt x="1435100" y="53476"/>
                </a:lnTo>
                <a:lnTo>
                  <a:pt x="1397000" y="39904"/>
                </a:lnTo>
                <a:lnTo>
                  <a:pt x="1346200" y="28241"/>
                </a:lnTo>
                <a:lnTo>
                  <a:pt x="1295400" y="18528"/>
                </a:lnTo>
                <a:lnTo>
                  <a:pt x="1257300" y="10809"/>
                </a:lnTo>
                <a:lnTo>
                  <a:pt x="1206500" y="5127"/>
                </a:lnTo>
                <a:lnTo>
                  <a:pt x="1155700" y="1524"/>
                </a:lnTo>
                <a:lnTo>
                  <a:pt x="1092200" y="0"/>
                </a:lnTo>
                <a:lnTo>
                  <a:pt x="1041400" y="1524"/>
                </a:lnTo>
                <a:lnTo>
                  <a:pt x="990600" y="5113"/>
                </a:lnTo>
                <a:lnTo>
                  <a:pt x="939800" y="10800"/>
                </a:lnTo>
                <a:lnTo>
                  <a:pt x="901700" y="18540"/>
                </a:lnTo>
                <a:lnTo>
                  <a:pt x="850900" y="28291"/>
                </a:lnTo>
                <a:lnTo>
                  <a:pt x="800099" y="40007"/>
                </a:lnTo>
                <a:lnTo>
                  <a:pt x="761999" y="53645"/>
                </a:lnTo>
                <a:lnTo>
                  <a:pt x="711199" y="69160"/>
                </a:lnTo>
                <a:lnTo>
                  <a:pt x="673099" y="86508"/>
                </a:lnTo>
                <a:lnTo>
                  <a:pt x="622299" y="105645"/>
                </a:lnTo>
                <a:lnTo>
                  <a:pt x="584199" y="126527"/>
                </a:lnTo>
                <a:lnTo>
                  <a:pt x="546099" y="149109"/>
                </a:lnTo>
                <a:lnTo>
                  <a:pt x="507999" y="173349"/>
                </a:lnTo>
                <a:lnTo>
                  <a:pt x="469899" y="199200"/>
                </a:lnTo>
                <a:lnTo>
                  <a:pt x="431799" y="226620"/>
                </a:lnTo>
                <a:lnTo>
                  <a:pt x="393699" y="255564"/>
                </a:lnTo>
                <a:lnTo>
                  <a:pt x="355599" y="285988"/>
                </a:lnTo>
                <a:lnTo>
                  <a:pt x="330199" y="317847"/>
                </a:lnTo>
                <a:lnTo>
                  <a:pt x="292099" y="351099"/>
                </a:lnTo>
                <a:lnTo>
                  <a:pt x="266699" y="385698"/>
                </a:lnTo>
                <a:lnTo>
                  <a:pt x="228599" y="421600"/>
                </a:lnTo>
                <a:lnTo>
                  <a:pt x="203199" y="458761"/>
                </a:lnTo>
                <a:lnTo>
                  <a:pt x="177799" y="497138"/>
                </a:lnTo>
                <a:lnTo>
                  <a:pt x="152399" y="536685"/>
                </a:lnTo>
                <a:lnTo>
                  <a:pt x="126999" y="577360"/>
                </a:lnTo>
                <a:lnTo>
                  <a:pt x="101599" y="619117"/>
                </a:lnTo>
                <a:lnTo>
                  <a:pt x="88899" y="661912"/>
                </a:lnTo>
                <a:lnTo>
                  <a:pt x="63499" y="705702"/>
                </a:lnTo>
                <a:lnTo>
                  <a:pt x="50799" y="750442"/>
                </a:lnTo>
                <a:lnTo>
                  <a:pt x="12699" y="889922"/>
                </a:lnTo>
                <a:lnTo>
                  <a:pt x="12700" y="1328928"/>
                </a:lnTo>
                <a:lnTo>
                  <a:pt x="50800" y="1466623"/>
                </a:lnTo>
                <a:lnTo>
                  <a:pt x="76200" y="1510660"/>
                </a:lnTo>
                <a:lnTo>
                  <a:pt x="76199" y="947928"/>
                </a:lnTo>
                <a:lnTo>
                  <a:pt x="114299" y="806077"/>
                </a:lnTo>
                <a:lnTo>
                  <a:pt x="126999" y="760678"/>
                </a:lnTo>
                <a:lnTo>
                  <a:pt x="152399" y="716300"/>
                </a:lnTo>
                <a:lnTo>
                  <a:pt x="165099" y="672991"/>
                </a:lnTo>
                <a:lnTo>
                  <a:pt x="190499" y="630797"/>
                </a:lnTo>
                <a:lnTo>
                  <a:pt x="203199" y="589767"/>
                </a:lnTo>
                <a:lnTo>
                  <a:pt x="228599" y="549948"/>
                </a:lnTo>
                <a:lnTo>
                  <a:pt x="253999" y="511387"/>
                </a:lnTo>
                <a:lnTo>
                  <a:pt x="292099" y="474132"/>
                </a:lnTo>
                <a:lnTo>
                  <a:pt x="317499" y="438230"/>
                </a:lnTo>
                <a:lnTo>
                  <a:pt x="342899" y="403728"/>
                </a:lnTo>
                <a:lnTo>
                  <a:pt x="380999" y="370674"/>
                </a:lnTo>
                <a:lnTo>
                  <a:pt x="406399" y="339115"/>
                </a:lnTo>
                <a:lnTo>
                  <a:pt x="444499" y="309099"/>
                </a:lnTo>
                <a:lnTo>
                  <a:pt x="482599" y="280673"/>
                </a:lnTo>
                <a:lnTo>
                  <a:pt x="520699" y="253884"/>
                </a:lnTo>
                <a:lnTo>
                  <a:pt x="558799" y="228780"/>
                </a:lnTo>
                <a:lnTo>
                  <a:pt x="596899" y="205408"/>
                </a:lnTo>
                <a:lnTo>
                  <a:pt x="634999" y="183816"/>
                </a:lnTo>
                <a:lnTo>
                  <a:pt x="685799" y="164051"/>
                </a:lnTo>
                <a:lnTo>
                  <a:pt x="723899" y="146160"/>
                </a:lnTo>
                <a:lnTo>
                  <a:pt x="774699" y="130191"/>
                </a:lnTo>
                <a:lnTo>
                  <a:pt x="812799" y="116191"/>
                </a:lnTo>
                <a:lnTo>
                  <a:pt x="863600" y="104208"/>
                </a:lnTo>
                <a:lnTo>
                  <a:pt x="901700" y="94289"/>
                </a:lnTo>
                <a:lnTo>
                  <a:pt x="952500" y="86481"/>
                </a:lnTo>
                <a:lnTo>
                  <a:pt x="1003300" y="80832"/>
                </a:lnTo>
                <a:lnTo>
                  <a:pt x="1054100" y="77389"/>
                </a:lnTo>
                <a:lnTo>
                  <a:pt x="1104900" y="76200"/>
                </a:lnTo>
                <a:lnTo>
                  <a:pt x="1155700" y="77724"/>
                </a:lnTo>
                <a:lnTo>
                  <a:pt x="1206500" y="82296"/>
                </a:lnTo>
                <a:lnTo>
                  <a:pt x="1257300" y="88312"/>
                </a:lnTo>
                <a:lnTo>
                  <a:pt x="1295400" y="96520"/>
                </a:lnTo>
                <a:lnTo>
                  <a:pt x="1346200" y="106867"/>
                </a:lnTo>
                <a:lnTo>
                  <a:pt x="1397000" y="119299"/>
                </a:lnTo>
                <a:lnTo>
                  <a:pt x="1435100" y="133763"/>
                </a:lnTo>
                <a:lnTo>
                  <a:pt x="1485900" y="150207"/>
                </a:lnTo>
                <a:lnTo>
                  <a:pt x="1524000" y="168578"/>
                </a:lnTo>
                <a:lnTo>
                  <a:pt x="1562100" y="188823"/>
                </a:lnTo>
                <a:lnTo>
                  <a:pt x="1612900" y="210890"/>
                </a:lnTo>
                <a:lnTo>
                  <a:pt x="1651000" y="234724"/>
                </a:lnTo>
                <a:lnTo>
                  <a:pt x="1689100" y="260273"/>
                </a:lnTo>
                <a:lnTo>
                  <a:pt x="1727200" y="287485"/>
                </a:lnTo>
                <a:lnTo>
                  <a:pt x="1765300" y="316306"/>
                </a:lnTo>
                <a:lnTo>
                  <a:pt x="1790700" y="346684"/>
                </a:lnTo>
                <a:lnTo>
                  <a:pt x="1828800" y="378566"/>
                </a:lnTo>
                <a:lnTo>
                  <a:pt x="1854200" y="411898"/>
                </a:lnTo>
                <a:lnTo>
                  <a:pt x="1892300" y="446629"/>
                </a:lnTo>
                <a:lnTo>
                  <a:pt x="1917700" y="482704"/>
                </a:lnTo>
                <a:lnTo>
                  <a:pt x="1943100" y="520071"/>
                </a:lnTo>
                <a:lnTo>
                  <a:pt x="1968500" y="558678"/>
                </a:lnTo>
                <a:lnTo>
                  <a:pt x="1993900" y="598471"/>
                </a:lnTo>
                <a:lnTo>
                  <a:pt x="2019300" y="639398"/>
                </a:lnTo>
                <a:lnTo>
                  <a:pt x="2032000" y="681405"/>
                </a:lnTo>
                <a:lnTo>
                  <a:pt x="2057400" y="724440"/>
                </a:lnTo>
                <a:lnTo>
                  <a:pt x="2095500" y="859181"/>
                </a:lnTo>
                <a:lnTo>
                  <a:pt x="2120900" y="953177"/>
                </a:lnTo>
                <a:lnTo>
                  <a:pt x="2120900" y="1053083"/>
                </a:lnTo>
                <a:lnTo>
                  <a:pt x="2133600" y="1106423"/>
                </a:lnTo>
                <a:lnTo>
                  <a:pt x="2133600" y="1489187"/>
                </a:lnTo>
                <a:lnTo>
                  <a:pt x="2184400" y="1306018"/>
                </a:lnTo>
                <a:lnTo>
                  <a:pt x="2197100" y="1258396"/>
                </a:lnTo>
                <a:close/>
              </a:path>
              <a:path w="2209800" h="2210434">
                <a:moveTo>
                  <a:pt x="2133600" y="1489187"/>
                </a:moveTo>
                <a:lnTo>
                  <a:pt x="2133600" y="1106423"/>
                </a:lnTo>
                <a:lnTo>
                  <a:pt x="2120900" y="1159002"/>
                </a:lnTo>
                <a:lnTo>
                  <a:pt x="2120900" y="1259619"/>
                </a:lnTo>
                <a:lnTo>
                  <a:pt x="2095500" y="1353505"/>
                </a:lnTo>
                <a:lnTo>
                  <a:pt x="2057400" y="1488061"/>
                </a:lnTo>
                <a:lnTo>
                  <a:pt x="2032000" y="1531030"/>
                </a:lnTo>
                <a:lnTo>
                  <a:pt x="2019300" y="1572970"/>
                </a:lnTo>
                <a:lnTo>
                  <a:pt x="1993900" y="1613829"/>
                </a:lnTo>
                <a:lnTo>
                  <a:pt x="1968500" y="1653554"/>
                </a:lnTo>
                <a:lnTo>
                  <a:pt x="1943100" y="1692092"/>
                </a:lnTo>
                <a:lnTo>
                  <a:pt x="1917700" y="1729391"/>
                </a:lnTo>
                <a:lnTo>
                  <a:pt x="1892300" y="1765398"/>
                </a:lnTo>
                <a:lnTo>
                  <a:pt x="1854200" y="1800062"/>
                </a:lnTo>
                <a:lnTo>
                  <a:pt x="1828800" y="1833329"/>
                </a:lnTo>
                <a:lnTo>
                  <a:pt x="1790700" y="1865146"/>
                </a:lnTo>
                <a:lnTo>
                  <a:pt x="1752600" y="1895462"/>
                </a:lnTo>
                <a:lnTo>
                  <a:pt x="1727200" y="1924224"/>
                </a:lnTo>
                <a:lnTo>
                  <a:pt x="1689100" y="1951380"/>
                </a:lnTo>
                <a:lnTo>
                  <a:pt x="1651000" y="1976876"/>
                </a:lnTo>
                <a:lnTo>
                  <a:pt x="1600200" y="2000660"/>
                </a:lnTo>
                <a:lnTo>
                  <a:pt x="1562100" y="2022680"/>
                </a:lnTo>
                <a:lnTo>
                  <a:pt x="1524000" y="2042884"/>
                </a:lnTo>
                <a:lnTo>
                  <a:pt x="1485900" y="2061218"/>
                </a:lnTo>
                <a:lnTo>
                  <a:pt x="1435100" y="2077630"/>
                </a:lnTo>
                <a:lnTo>
                  <a:pt x="1397000" y="2092069"/>
                </a:lnTo>
                <a:lnTo>
                  <a:pt x="1346200" y="2104480"/>
                </a:lnTo>
                <a:lnTo>
                  <a:pt x="1295400" y="2114812"/>
                </a:lnTo>
                <a:lnTo>
                  <a:pt x="1257300" y="2123012"/>
                </a:lnTo>
                <a:lnTo>
                  <a:pt x="1206500" y="2129028"/>
                </a:lnTo>
                <a:lnTo>
                  <a:pt x="1155700" y="2132838"/>
                </a:lnTo>
                <a:lnTo>
                  <a:pt x="1092200" y="2133600"/>
                </a:lnTo>
                <a:lnTo>
                  <a:pt x="1054100" y="2132642"/>
                </a:lnTo>
                <a:lnTo>
                  <a:pt x="1003300" y="2129400"/>
                </a:lnTo>
                <a:lnTo>
                  <a:pt x="952500" y="2123922"/>
                </a:lnTo>
                <a:lnTo>
                  <a:pt x="901700" y="2116257"/>
                </a:lnTo>
                <a:lnTo>
                  <a:pt x="863600" y="2106456"/>
                </a:lnTo>
                <a:lnTo>
                  <a:pt x="812800" y="2094567"/>
                </a:lnTo>
                <a:lnTo>
                  <a:pt x="774700" y="2080640"/>
                </a:lnTo>
                <a:lnTo>
                  <a:pt x="723900" y="2064724"/>
                </a:lnTo>
                <a:lnTo>
                  <a:pt x="685800" y="2046868"/>
                </a:lnTo>
                <a:lnTo>
                  <a:pt x="647700" y="2027123"/>
                </a:lnTo>
                <a:lnTo>
                  <a:pt x="596900" y="2005537"/>
                </a:lnTo>
                <a:lnTo>
                  <a:pt x="558800" y="1982160"/>
                </a:lnTo>
                <a:lnTo>
                  <a:pt x="520700" y="1957041"/>
                </a:lnTo>
                <a:lnTo>
                  <a:pt x="482600" y="1930229"/>
                </a:lnTo>
                <a:lnTo>
                  <a:pt x="444500" y="1901775"/>
                </a:lnTo>
                <a:lnTo>
                  <a:pt x="419100" y="1871728"/>
                </a:lnTo>
                <a:lnTo>
                  <a:pt x="381000" y="1840136"/>
                </a:lnTo>
                <a:lnTo>
                  <a:pt x="342900" y="1807049"/>
                </a:lnTo>
                <a:lnTo>
                  <a:pt x="317500" y="1772517"/>
                </a:lnTo>
                <a:lnTo>
                  <a:pt x="292100" y="1736589"/>
                </a:lnTo>
                <a:lnTo>
                  <a:pt x="254000" y="1699315"/>
                </a:lnTo>
                <a:lnTo>
                  <a:pt x="228600" y="1660743"/>
                </a:lnTo>
                <a:lnTo>
                  <a:pt x="203200" y="1620924"/>
                </a:lnTo>
                <a:lnTo>
                  <a:pt x="190500" y="1579906"/>
                </a:lnTo>
                <a:lnTo>
                  <a:pt x="165100" y="1537739"/>
                </a:lnTo>
                <a:lnTo>
                  <a:pt x="152400" y="1494473"/>
                </a:lnTo>
                <a:lnTo>
                  <a:pt x="127000" y="1450157"/>
                </a:lnTo>
                <a:lnTo>
                  <a:pt x="88900" y="1311402"/>
                </a:lnTo>
                <a:lnTo>
                  <a:pt x="76200" y="1261110"/>
                </a:lnTo>
                <a:lnTo>
                  <a:pt x="76200" y="1510660"/>
                </a:lnTo>
                <a:lnTo>
                  <a:pt x="88900" y="1553706"/>
                </a:lnTo>
                <a:lnTo>
                  <a:pt x="114300" y="1595725"/>
                </a:lnTo>
                <a:lnTo>
                  <a:pt x="127000" y="1636681"/>
                </a:lnTo>
                <a:lnTo>
                  <a:pt x="152400" y="1676538"/>
                </a:lnTo>
                <a:lnTo>
                  <a:pt x="177800" y="1715260"/>
                </a:lnTo>
                <a:lnTo>
                  <a:pt x="203200" y="1752811"/>
                </a:lnTo>
                <a:lnTo>
                  <a:pt x="228600" y="1789155"/>
                </a:lnTo>
                <a:lnTo>
                  <a:pt x="254000" y="1824256"/>
                </a:lnTo>
                <a:lnTo>
                  <a:pt x="292100" y="1858077"/>
                </a:lnTo>
                <a:lnTo>
                  <a:pt x="317500" y="1890584"/>
                </a:lnTo>
                <a:lnTo>
                  <a:pt x="355600" y="1921739"/>
                </a:lnTo>
                <a:lnTo>
                  <a:pt x="393700" y="1951507"/>
                </a:lnTo>
                <a:lnTo>
                  <a:pt x="419100" y="1979852"/>
                </a:lnTo>
                <a:lnTo>
                  <a:pt x="457200" y="2006737"/>
                </a:lnTo>
                <a:lnTo>
                  <a:pt x="495300" y="2032127"/>
                </a:lnTo>
                <a:lnTo>
                  <a:pt x="533400" y="2055986"/>
                </a:lnTo>
                <a:lnTo>
                  <a:pt x="571500" y="2078277"/>
                </a:lnTo>
                <a:lnTo>
                  <a:pt x="609600" y="2098965"/>
                </a:lnTo>
                <a:lnTo>
                  <a:pt x="660400" y="2118014"/>
                </a:lnTo>
                <a:lnTo>
                  <a:pt x="698500" y="2135387"/>
                </a:lnTo>
                <a:lnTo>
                  <a:pt x="736600" y="2151048"/>
                </a:lnTo>
                <a:lnTo>
                  <a:pt x="787400" y="2164962"/>
                </a:lnTo>
                <a:lnTo>
                  <a:pt x="825500" y="2177092"/>
                </a:lnTo>
                <a:lnTo>
                  <a:pt x="876300" y="2187403"/>
                </a:lnTo>
                <a:lnTo>
                  <a:pt x="914400" y="2195858"/>
                </a:lnTo>
                <a:lnTo>
                  <a:pt x="965200" y="2202421"/>
                </a:lnTo>
                <a:lnTo>
                  <a:pt x="1016000" y="2207057"/>
                </a:lnTo>
                <a:lnTo>
                  <a:pt x="1066800" y="2209729"/>
                </a:lnTo>
                <a:lnTo>
                  <a:pt x="1104900" y="2210401"/>
                </a:lnTo>
                <a:lnTo>
                  <a:pt x="1155700" y="2209038"/>
                </a:lnTo>
                <a:lnTo>
                  <a:pt x="1219200" y="2204466"/>
                </a:lnTo>
                <a:lnTo>
                  <a:pt x="1270000" y="2197608"/>
                </a:lnTo>
                <a:lnTo>
                  <a:pt x="1320800" y="2189003"/>
                </a:lnTo>
                <a:lnTo>
                  <a:pt x="1358900" y="2178393"/>
                </a:lnTo>
                <a:lnTo>
                  <a:pt x="1409700" y="2165823"/>
                </a:lnTo>
                <a:lnTo>
                  <a:pt x="1460500" y="2151341"/>
                </a:lnTo>
                <a:lnTo>
                  <a:pt x="1498600" y="2134995"/>
                </a:lnTo>
                <a:lnTo>
                  <a:pt x="1549400" y="2116832"/>
                </a:lnTo>
                <a:lnTo>
                  <a:pt x="1587500" y="2096898"/>
                </a:lnTo>
                <a:lnTo>
                  <a:pt x="1625600" y="2075241"/>
                </a:lnTo>
                <a:lnTo>
                  <a:pt x="1663700" y="2051908"/>
                </a:lnTo>
                <a:lnTo>
                  <a:pt x="1714500" y="2026947"/>
                </a:lnTo>
                <a:lnTo>
                  <a:pt x="1752600" y="2000404"/>
                </a:lnTo>
                <a:lnTo>
                  <a:pt x="1778000" y="1972327"/>
                </a:lnTo>
                <a:lnTo>
                  <a:pt x="1816100" y="1942763"/>
                </a:lnTo>
                <a:lnTo>
                  <a:pt x="1854200" y="1911759"/>
                </a:lnTo>
                <a:lnTo>
                  <a:pt x="1892300" y="1879363"/>
                </a:lnTo>
                <a:lnTo>
                  <a:pt x="1917700" y="1845621"/>
                </a:lnTo>
                <a:lnTo>
                  <a:pt x="1955800" y="1810580"/>
                </a:lnTo>
                <a:lnTo>
                  <a:pt x="1981200" y="1774289"/>
                </a:lnTo>
                <a:lnTo>
                  <a:pt x="2006600" y="1736794"/>
                </a:lnTo>
                <a:lnTo>
                  <a:pt x="2032000" y="1698143"/>
                </a:lnTo>
                <a:lnTo>
                  <a:pt x="2057400" y="1658381"/>
                </a:lnTo>
                <a:lnTo>
                  <a:pt x="2082800" y="1617558"/>
                </a:lnTo>
                <a:lnTo>
                  <a:pt x="2095500" y="1575720"/>
                </a:lnTo>
                <a:lnTo>
                  <a:pt x="2120900" y="1532914"/>
                </a:lnTo>
                <a:lnTo>
                  <a:pt x="2133600" y="1489187"/>
                </a:lnTo>
                <a:close/>
              </a:path>
              <a:path w="2209800" h="2210434">
                <a:moveTo>
                  <a:pt x="2209800" y="1104138"/>
                </a:moveTo>
                <a:lnTo>
                  <a:pt x="2197100" y="1047750"/>
                </a:lnTo>
                <a:lnTo>
                  <a:pt x="2197100" y="1161288"/>
                </a:lnTo>
                <a:lnTo>
                  <a:pt x="2209800" y="1104138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379328" y="4982210"/>
            <a:ext cx="1790064" cy="1398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3825" marR="128905" indent="122555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solidFill>
                  <a:srgbClr val="0065FF"/>
                </a:solidFill>
                <a:latin typeface="Verdana"/>
                <a:cs typeface="Verdana"/>
              </a:rPr>
              <a:t>S</a:t>
            </a:r>
            <a:r>
              <a:rPr dirty="0" sz="2000" spc="-10">
                <a:solidFill>
                  <a:srgbClr val="0065FF"/>
                </a:solidFill>
                <a:latin typeface="Verdana"/>
                <a:cs typeface="Verdana"/>
              </a:rPr>
              <a:t>ERVICIO COMERCIAL</a:t>
            </a:r>
            <a:endParaRPr sz="200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  <a:spcBef>
                <a:spcPts val="5"/>
              </a:spcBef>
            </a:pPr>
            <a:r>
              <a:rPr dirty="0" sz="1600" spc="-125">
                <a:solidFill>
                  <a:srgbClr val="00009A"/>
                </a:solidFill>
                <a:latin typeface="Verdana"/>
                <a:cs typeface="Verdana"/>
              </a:rPr>
              <a:t>-</a:t>
            </a:r>
            <a:r>
              <a:rPr dirty="0" sz="1600" spc="-25">
                <a:solidFill>
                  <a:srgbClr val="00009A"/>
                </a:solidFill>
                <a:latin typeface="Verdana"/>
                <a:cs typeface="Verdana"/>
              </a:rPr>
              <a:t>Trato</a:t>
            </a:r>
            <a:r>
              <a:rPr dirty="0" sz="1600" spc="-55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al</a:t>
            </a:r>
            <a:r>
              <a:rPr dirty="0" sz="1600" spc="-50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0009A"/>
                </a:solidFill>
                <a:latin typeface="Verdana"/>
                <a:cs typeface="Verdana"/>
              </a:rPr>
              <a:t>cliente</a:t>
            </a:r>
            <a:endParaRPr sz="1600">
              <a:latin typeface="Verdana"/>
              <a:cs typeface="Verdana"/>
            </a:endParaRPr>
          </a:p>
          <a:p>
            <a:pPr marL="135255">
              <a:lnSpc>
                <a:spcPct val="100000"/>
              </a:lnSpc>
            </a:pP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-</a:t>
            </a:r>
            <a:r>
              <a:rPr dirty="0" sz="1600" spc="-30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Medios</a:t>
            </a:r>
            <a:r>
              <a:rPr dirty="0" sz="1600" spc="-15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00009A"/>
                </a:solidFill>
                <a:latin typeface="Verdana"/>
                <a:cs typeface="Verdana"/>
              </a:rPr>
              <a:t>Att.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-</a:t>
            </a:r>
            <a:r>
              <a:rPr dirty="0" sz="1600" spc="-35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0009A"/>
                </a:solidFill>
                <a:latin typeface="Verdana"/>
                <a:cs typeface="Verdana"/>
              </a:rPr>
              <a:t>Prec.</a:t>
            </a:r>
            <a:r>
              <a:rPr dirty="0" sz="1600" spc="-35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0009A"/>
                </a:solidFill>
                <a:latin typeface="Verdana"/>
                <a:cs typeface="Verdana"/>
              </a:rPr>
              <a:t>medición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3860939" y="4044696"/>
            <a:ext cx="2971800" cy="914400"/>
          </a:xfrm>
          <a:custGeom>
            <a:avLst/>
            <a:gdLst/>
            <a:ahLst/>
            <a:cxnLst/>
            <a:rect l="l" t="t" r="r" b="b"/>
            <a:pathLst>
              <a:path w="2971800" h="914400">
                <a:moveTo>
                  <a:pt x="2971799" y="914400"/>
                </a:moveTo>
                <a:lnTo>
                  <a:pt x="2971799" y="0"/>
                </a:lnTo>
                <a:lnTo>
                  <a:pt x="0" y="0"/>
                </a:lnTo>
                <a:lnTo>
                  <a:pt x="0" y="914400"/>
                </a:lnTo>
                <a:lnTo>
                  <a:pt x="38100" y="914400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2895587" y="76200"/>
                </a:lnTo>
                <a:lnTo>
                  <a:pt x="2895587" y="38100"/>
                </a:lnTo>
                <a:lnTo>
                  <a:pt x="2933687" y="76200"/>
                </a:lnTo>
                <a:lnTo>
                  <a:pt x="2933687" y="914400"/>
                </a:lnTo>
                <a:lnTo>
                  <a:pt x="2971799" y="914400"/>
                </a:lnTo>
                <a:close/>
              </a:path>
              <a:path w="2971800" h="91440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2971800" h="914400">
                <a:moveTo>
                  <a:pt x="76200" y="838200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838200"/>
                </a:lnTo>
                <a:lnTo>
                  <a:pt x="76200" y="838200"/>
                </a:lnTo>
                <a:close/>
              </a:path>
              <a:path w="2971800" h="914400">
                <a:moveTo>
                  <a:pt x="2933687" y="838200"/>
                </a:moveTo>
                <a:lnTo>
                  <a:pt x="38100" y="838200"/>
                </a:lnTo>
                <a:lnTo>
                  <a:pt x="76200" y="876300"/>
                </a:lnTo>
                <a:lnTo>
                  <a:pt x="76199" y="914400"/>
                </a:lnTo>
                <a:lnTo>
                  <a:pt x="2895587" y="914400"/>
                </a:lnTo>
                <a:lnTo>
                  <a:pt x="2895587" y="876300"/>
                </a:lnTo>
                <a:lnTo>
                  <a:pt x="2933687" y="838200"/>
                </a:lnTo>
                <a:close/>
              </a:path>
              <a:path w="2971800" h="914400">
                <a:moveTo>
                  <a:pt x="76199" y="914400"/>
                </a:moveTo>
                <a:lnTo>
                  <a:pt x="76200" y="876300"/>
                </a:lnTo>
                <a:lnTo>
                  <a:pt x="38100" y="838200"/>
                </a:lnTo>
                <a:lnTo>
                  <a:pt x="38100" y="914400"/>
                </a:lnTo>
                <a:lnTo>
                  <a:pt x="76199" y="914400"/>
                </a:lnTo>
                <a:close/>
              </a:path>
              <a:path w="2971800" h="914400">
                <a:moveTo>
                  <a:pt x="2933687" y="76200"/>
                </a:moveTo>
                <a:lnTo>
                  <a:pt x="2895587" y="38100"/>
                </a:lnTo>
                <a:lnTo>
                  <a:pt x="2895587" y="76200"/>
                </a:lnTo>
                <a:lnTo>
                  <a:pt x="2933687" y="76200"/>
                </a:lnTo>
                <a:close/>
              </a:path>
              <a:path w="2971800" h="914400">
                <a:moveTo>
                  <a:pt x="2933687" y="838200"/>
                </a:moveTo>
                <a:lnTo>
                  <a:pt x="2933687" y="76200"/>
                </a:lnTo>
                <a:lnTo>
                  <a:pt x="2895587" y="76200"/>
                </a:lnTo>
                <a:lnTo>
                  <a:pt x="2895587" y="838200"/>
                </a:lnTo>
                <a:lnTo>
                  <a:pt x="2933687" y="838200"/>
                </a:lnTo>
                <a:close/>
              </a:path>
              <a:path w="2971800" h="914400">
                <a:moveTo>
                  <a:pt x="2933687" y="914400"/>
                </a:moveTo>
                <a:lnTo>
                  <a:pt x="2933687" y="838200"/>
                </a:lnTo>
                <a:lnTo>
                  <a:pt x="2895587" y="876300"/>
                </a:lnTo>
                <a:lnTo>
                  <a:pt x="2895587" y="914400"/>
                </a:lnTo>
                <a:lnTo>
                  <a:pt x="2933687" y="9144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4310005" y="4118864"/>
            <a:ext cx="207200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20">
                <a:solidFill>
                  <a:srgbClr val="00009A"/>
                </a:solidFill>
                <a:latin typeface="Verdana"/>
                <a:cs typeface="Verdana"/>
              </a:rPr>
              <a:t>NTCSE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280295" y="3371100"/>
            <a:ext cx="4284980" cy="2110740"/>
          </a:xfrm>
          <a:custGeom>
            <a:avLst/>
            <a:gdLst/>
            <a:ahLst/>
            <a:cxnLst/>
            <a:rect l="l" t="t" r="r" b="b"/>
            <a:pathLst>
              <a:path w="4284980" h="2110740">
                <a:moveTo>
                  <a:pt x="1618488" y="1577340"/>
                </a:moveTo>
                <a:lnTo>
                  <a:pt x="1600962" y="1523238"/>
                </a:lnTo>
                <a:lnTo>
                  <a:pt x="762" y="2056638"/>
                </a:lnTo>
                <a:lnTo>
                  <a:pt x="18288" y="2110740"/>
                </a:lnTo>
                <a:lnTo>
                  <a:pt x="1618488" y="1577340"/>
                </a:lnTo>
                <a:close/>
              </a:path>
              <a:path w="4284980" h="2110740">
                <a:moveTo>
                  <a:pt x="1695450" y="685038"/>
                </a:moveTo>
                <a:lnTo>
                  <a:pt x="19050" y="75438"/>
                </a:lnTo>
                <a:lnTo>
                  <a:pt x="0" y="129540"/>
                </a:lnTo>
                <a:lnTo>
                  <a:pt x="1676400" y="739140"/>
                </a:lnTo>
                <a:lnTo>
                  <a:pt x="1695450" y="685038"/>
                </a:lnTo>
                <a:close/>
              </a:path>
              <a:path w="4284980" h="2110740">
                <a:moveTo>
                  <a:pt x="4211574" y="52578"/>
                </a:moveTo>
                <a:lnTo>
                  <a:pt x="4189476" y="0"/>
                </a:lnTo>
                <a:lnTo>
                  <a:pt x="2513076" y="685800"/>
                </a:lnTo>
                <a:lnTo>
                  <a:pt x="2535174" y="738378"/>
                </a:lnTo>
                <a:lnTo>
                  <a:pt x="4211574" y="52578"/>
                </a:lnTo>
                <a:close/>
              </a:path>
              <a:path w="4284980" h="2110740">
                <a:moveTo>
                  <a:pt x="4284726" y="2056638"/>
                </a:moveTo>
                <a:lnTo>
                  <a:pt x="2532126" y="1523238"/>
                </a:lnTo>
                <a:lnTo>
                  <a:pt x="2516124" y="1577340"/>
                </a:lnTo>
                <a:lnTo>
                  <a:pt x="4268724" y="2110740"/>
                </a:lnTo>
                <a:lnTo>
                  <a:pt x="4284726" y="2056638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122047" y="1568450"/>
            <a:ext cx="107696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Times New Roman"/>
                <a:cs typeface="Times New Roman"/>
              </a:rPr>
              <a:t>Reporte Mensual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6419373" y="1496821"/>
            <a:ext cx="12287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Times New Roman"/>
                <a:cs typeface="Times New Roman"/>
              </a:rPr>
              <a:t>Reporte Semestral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337845" y="5888380"/>
            <a:ext cx="12287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Times New Roman"/>
                <a:cs typeface="Times New Roman"/>
              </a:rPr>
              <a:t>Reporte Semestral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335553" y="5888380"/>
            <a:ext cx="12287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Times New Roman"/>
                <a:cs typeface="Times New Roman"/>
              </a:rPr>
              <a:t>Reporte Semestral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257177" y="927607"/>
            <a:ext cx="47186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</a:t>
            </a:r>
            <a:r>
              <a:rPr dirty="0" sz="3200" spc="-20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Nacional</a:t>
            </a:r>
            <a:r>
              <a:rPr dirty="0" sz="3200" spc="-204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708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</a:t>
            </a:r>
            <a:r>
              <a:rPr dirty="0" sz="3200" spc="-200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Nacional</a:t>
            </a:r>
            <a:r>
              <a:rPr dirty="0" sz="3200" spc="-204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96473" y="1792478"/>
            <a:ext cx="8301355" cy="429577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just" marL="12700" marR="7620">
              <a:lnSpc>
                <a:spcPts val="1939"/>
              </a:lnSpc>
              <a:spcBef>
                <a:spcPts val="345"/>
              </a:spcBef>
            </a:pPr>
            <a:r>
              <a:rPr dirty="0" sz="1800" b="1">
                <a:latin typeface="Verdana"/>
                <a:cs typeface="Verdana"/>
              </a:rPr>
              <a:t>Estándar</a:t>
            </a:r>
            <a:r>
              <a:rPr dirty="0" sz="1800" spc="36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Peruano</a:t>
            </a:r>
            <a:r>
              <a:rPr dirty="0" sz="1800" spc="360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–</a:t>
            </a:r>
            <a:r>
              <a:rPr dirty="0" sz="1800" spc="35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NTCSE</a:t>
            </a:r>
            <a:r>
              <a:rPr dirty="0" sz="1800" spc="34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(Norma</a:t>
            </a:r>
            <a:r>
              <a:rPr dirty="0" sz="1800" spc="360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Técnica</a:t>
            </a:r>
            <a:r>
              <a:rPr dirty="0" sz="1800" spc="35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de</a:t>
            </a:r>
            <a:r>
              <a:rPr dirty="0" sz="1800" spc="360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Calidad</a:t>
            </a:r>
            <a:r>
              <a:rPr dirty="0" sz="1800" spc="36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de</a:t>
            </a:r>
            <a:r>
              <a:rPr dirty="0" sz="1800" spc="360" b="1">
                <a:latin typeface="Verdana"/>
                <a:cs typeface="Verdana"/>
              </a:rPr>
              <a:t> </a:t>
            </a:r>
            <a:r>
              <a:rPr dirty="0" sz="1800" spc="-25" b="1">
                <a:latin typeface="Verdana"/>
                <a:cs typeface="Verdana"/>
              </a:rPr>
              <a:t>los </a:t>
            </a:r>
            <a:r>
              <a:rPr dirty="0" sz="1800" b="1">
                <a:latin typeface="Verdana"/>
                <a:cs typeface="Verdana"/>
              </a:rPr>
              <a:t>Servicios</a:t>
            </a:r>
            <a:r>
              <a:rPr dirty="0" sz="1800" spc="-100" b="1">
                <a:latin typeface="Verdana"/>
                <a:cs typeface="Verdana"/>
              </a:rPr>
              <a:t> </a:t>
            </a:r>
            <a:r>
              <a:rPr dirty="0" sz="1800" spc="-10" b="1">
                <a:latin typeface="Verdana"/>
                <a:cs typeface="Verdana"/>
              </a:rPr>
              <a:t>Eléctricos)</a:t>
            </a:r>
            <a:endParaRPr sz="1800">
              <a:latin typeface="Verdana"/>
              <a:cs typeface="Verdana"/>
            </a:endParaRPr>
          </a:p>
          <a:p>
            <a:pPr algn="just" marL="12700">
              <a:lnSpc>
                <a:spcPct val="100000"/>
              </a:lnSpc>
              <a:spcBef>
                <a:spcPts val="575"/>
              </a:spcBef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800" spc="-5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calidad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800" spc="-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servicio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eléctrico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consta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4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tres</a:t>
            </a:r>
            <a:r>
              <a:rPr dirty="0" sz="1800" spc="-4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componentes:</a:t>
            </a:r>
            <a:endParaRPr sz="1800">
              <a:latin typeface="Verdana"/>
              <a:cs typeface="Verdana"/>
            </a:endParaRPr>
          </a:p>
          <a:p>
            <a:pPr algn="just" marL="297815" marR="6350" indent="-28575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7815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800" spc="27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calidad</a:t>
            </a:r>
            <a:r>
              <a:rPr dirty="0" sz="1800" spc="280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de</a:t>
            </a:r>
            <a:r>
              <a:rPr dirty="0" sz="1800" spc="275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energía</a:t>
            </a:r>
            <a:r>
              <a:rPr dirty="0" sz="1800" spc="280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o</a:t>
            </a:r>
            <a:r>
              <a:rPr dirty="0" sz="1800" spc="280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“calidad</a:t>
            </a:r>
            <a:r>
              <a:rPr dirty="0" sz="1800" spc="275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técnica”</a:t>
            </a:r>
            <a:r>
              <a:rPr dirty="0" sz="1800" spc="280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800" spc="28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servicio</a:t>
            </a:r>
            <a:r>
              <a:rPr dirty="0" sz="1800" spc="27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eléctrico</a:t>
            </a:r>
            <a:r>
              <a:rPr dirty="0" sz="1800" spc="27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que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divide</a:t>
            </a:r>
            <a:r>
              <a:rPr dirty="0" sz="1800" spc="-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a</a:t>
            </a:r>
            <a:r>
              <a:rPr dirty="0" sz="1800" spc="-1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su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vez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en:</a:t>
            </a:r>
            <a:endParaRPr sz="1800">
              <a:latin typeface="Verdana"/>
              <a:cs typeface="Verdana"/>
            </a:endParaRPr>
          </a:p>
          <a:p>
            <a:pPr algn="just" lvl="1" marL="642620" indent="-285115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64262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Calidad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Suministro;</a:t>
            </a:r>
            <a:r>
              <a:rPr dirty="0" sz="1800" spc="-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mide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por</a:t>
            </a:r>
            <a:r>
              <a:rPr dirty="0" sz="1800" spc="-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número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interrupciones.</a:t>
            </a:r>
            <a:endParaRPr sz="1800">
              <a:latin typeface="Verdana"/>
              <a:cs typeface="Verdana"/>
            </a:endParaRPr>
          </a:p>
          <a:p>
            <a:pPr algn="just" lvl="1" marL="643255" marR="5715" indent="-28575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643255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Calidad</a:t>
            </a:r>
            <a:r>
              <a:rPr dirty="0" sz="1800" spc="22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229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Producto;</a:t>
            </a:r>
            <a:r>
              <a:rPr dirty="0" sz="1800" spc="21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las</a:t>
            </a:r>
            <a:r>
              <a:rPr dirty="0" sz="1800" spc="21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Variaciones</a:t>
            </a:r>
            <a:r>
              <a:rPr dirty="0" sz="1800" spc="21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22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Tensión</a:t>
            </a:r>
            <a:r>
              <a:rPr dirty="0" sz="1800" spc="204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(sobretension</a:t>
            </a:r>
            <a:r>
              <a:rPr dirty="0" sz="1800" spc="21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y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subtension)</a:t>
            </a:r>
            <a:r>
              <a:rPr dirty="0" sz="1800" spc="-8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800" spc="-7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00065"/>
                </a:solidFill>
                <a:latin typeface="Verdana"/>
                <a:cs typeface="Verdana"/>
              </a:rPr>
              <a:t>las</a:t>
            </a:r>
            <a:r>
              <a:rPr dirty="0" sz="1800" spc="-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00065"/>
                </a:solidFill>
                <a:latin typeface="Verdana"/>
                <a:cs typeface="Verdana"/>
              </a:rPr>
              <a:t>perturbaciones</a:t>
            </a:r>
            <a:r>
              <a:rPr dirty="0" sz="1800" spc="-5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00065"/>
                </a:solidFill>
                <a:latin typeface="Verdana"/>
                <a:cs typeface="Verdana"/>
              </a:rPr>
              <a:t>(Armónicos</a:t>
            </a:r>
            <a:r>
              <a:rPr dirty="0" sz="1800" spc="-7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b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800" spc="-7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Verdana"/>
                <a:cs typeface="Verdana"/>
              </a:rPr>
              <a:t>Flicker).</a:t>
            </a:r>
            <a:endParaRPr sz="1800">
              <a:latin typeface="Verdana"/>
              <a:cs typeface="Verdana"/>
            </a:endParaRPr>
          </a:p>
          <a:p>
            <a:pPr algn="just" marL="297815" marR="5080" indent="-28575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7815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800" spc="8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“calidad</a:t>
            </a:r>
            <a:r>
              <a:rPr dirty="0" sz="1800" spc="95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comercial”</a:t>
            </a:r>
            <a:r>
              <a:rPr dirty="0" sz="1800" spc="95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800" spc="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servicio</a:t>
            </a:r>
            <a:r>
              <a:rPr dirty="0" sz="1800" spc="9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eléctrico</a:t>
            </a:r>
            <a:r>
              <a:rPr dirty="0" sz="1800" spc="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1800" spc="9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800" spc="10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mide</a:t>
            </a:r>
            <a:r>
              <a:rPr dirty="0" sz="1800" spc="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por</a:t>
            </a:r>
            <a:r>
              <a:rPr dirty="0" sz="1800" spc="9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800" spc="10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trato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al</a:t>
            </a:r>
            <a:r>
              <a:rPr dirty="0" sz="1800" spc="16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cliente,</a:t>
            </a:r>
            <a:r>
              <a:rPr dirty="0" sz="1800" spc="16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precisión</a:t>
            </a:r>
            <a:r>
              <a:rPr dirty="0" sz="1800" spc="17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17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800" spc="16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medición</a:t>
            </a:r>
            <a:r>
              <a:rPr dirty="0" sz="1800" spc="17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17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energía</a:t>
            </a:r>
            <a:r>
              <a:rPr dirty="0" sz="1800" spc="16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800" spc="17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facturación adecuada.</a:t>
            </a:r>
            <a:endParaRPr sz="18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800" spc="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“calidad</a:t>
            </a:r>
            <a:r>
              <a:rPr dirty="0" sz="1800" spc="70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de</a:t>
            </a:r>
            <a:r>
              <a:rPr dirty="0" sz="1800" spc="60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alumbrado</a:t>
            </a:r>
            <a:r>
              <a:rPr dirty="0" sz="1800" spc="55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 i="1">
                <a:solidFill>
                  <a:srgbClr val="C00000"/>
                </a:solidFill>
                <a:latin typeface="Verdana"/>
                <a:cs typeface="Verdana"/>
              </a:rPr>
              <a:t>público”</a:t>
            </a:r>
            <a:r>
              <a:rPr dirty="0" sz="1800" spc="60" i="1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800" spc="6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servicio</a:t>
            </a:r>
            <a:r>
              <a:rPr dirty="0" sz="1800" spc="5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eléctrico,</a:t>
            </a:r>
            <a:r>
              <a:rPr dirty="0" sz="1800" spc="5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800" spc="7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mide</a:t>
            </a:r>
            <a:r>
              <a:rPr dirty="0" sz="1800" spc="6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por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niveles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iluminación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4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las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vías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públicas,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acuerdo</a:t>
            </a:r>
            <a:r>
              <a:rPr dirty="0" sz="1800" spc="-5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a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800" spc="-25">
                <a:solidFill>
                  <a:srgbClr val="000065"/>
                </a:solidFill>
                <a:latin typeface="Verdana"/>
                <a:cs typeface="Verdana"/>
              </a:rPr>
              <a:t>lo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establecido</a:t>
            </a:r>
            <a:r>
              <a:rPr dirty="0" sz="1800" spc="-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800" spc="-5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800" spc="-50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normatividad</a:t>
            </a:r>
            <a:r>
              <a:rPr dirty="0" sz="1800" spc="-5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específica</a:t>
            </a:r>
            <a:r>
              <a:rPr dirty="0" sz="1800" spc="-3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800" spc="-45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Verdana"/>
                <a:cs typeface="Verdana"/>
              </a:rPr>
              <a:t>alumbrado.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3" name="object 3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74839" y="6775704"/>
            <a:ext cx="9144000" cy="431800"/>
          </a:xfrm>
          <a:prstGeom prst="rect">
            <a:avLst/>
          </a:prstGeom>
          <a:solidFill>
            <a:srgbClr val="336699"/>
          </a:solidFill>
        </p:spPr>
        <p:txBody>
          <a:bodyPr wrap="square" lIns="0" tIns="11430" rIns="0" bIns="0" rtlCol="0" vert="horz">
            <a:spAutoFit/>
          </a:bodyPr>
          <a:lstStyle/>
          <a:p>
            <a:pPr algn="r" marR="542290">
              <a:lnSpc>
                <a:spcPct val="100000"/>
              </a:lnSpc>
              <a:spcBef>
                <a:spcPts val="90"/>
              </a:spcBef>
            </a:pPr>
            <a:r>
              <a:rPr dirty="0" sz="1200" spc="-25">
                <a:solidFill>
                  <a:srgbClr val="898989"/>
                </a:solidFill>
                <a:latin typeface="Calibri"/>
                <a:cs typeface="Calibri"/>
              </a:rPr>
              <a:t>19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59819" y="908557"/>
            <a:ext cx="609092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65605" algn="l"/>
                <a:tab pos="2134870" algn="l"/>
              </a:tabLst>
            </a:pPr>
            <a:r>
              <a:rPr dirty="0" sz="3200" spc="-10">
                <a:solidFill>
                  <a:srgbClr val="000065"/>
                </a:solidFill>
              </a:rPr>
              <a:t>NTCSE</a:t>
            </a:r>
            <a:r>
              <a:rPr dirty="0" sz="3200">
                <a:solidFill>
                  <a:srgbClr val="000065"/>
                </a:solidFill>
              </a:rPr>
              <a:t>	</a:t>
            </a:r>
            <a:r>
              <a:rPr dirty="0" sz="3200" spc="-50">
                <a:solidFill>
                  <a:srgbClr val="000065"/>
                </a:solidFill>
              </a:rPr>
              <a:t>-</a:t>
            </a:r>
            <a:r>
              <a:rPr dirty="0" sz="3200">
                <a:solidFill>
                  <a:srgbClr val="000065"/>
                </a:solidFill>
              </a:rPr>
              <a:t>	Alcances</a:t>
            </a:r>
            <a:r>
              <a:rPr dirty="0" sz="3200" spc="-25">
                <a:solidFill>
                  <a:srgbClr val="000065"/>
                </a:solidFill>
              </a:rPr>
              <a:t> </a:t>
            </a:r>
            <a:r>
              <a:rPr dirty="0" sz="3200" spc="-10">
                <a:solidFill>
                  <a:srgbClr val="000065"/>
                </a:solidFill>
              </a:rPr>
              <a:t>Generales</a:t>
            </a:r>
            <a:endParaRPr sz="3200"/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9159" y="1578863"/>
            <a:ext cx="1625346" cy="88620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451743" y="1753616"/>
            <a:ext cx="6870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4315" marR="5080" indent="-222250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Calidad </a:t>
            </a:r>
            <a:r>
              <a:rPr dirty="0" sz="1400" spc="-25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79304" y="2180436"/>
            <a:ext cx="83185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Producto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2497" y="1578863"/>
            <a:ext cx="1621536" cy="886205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3618100" y="1753616"/>
            <a:ext cx="995044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66370" marR="159385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Calidad </a:t>
            </a:r>
            <a:r>
              <a:rPr dirty="0" sz="1400" spc="-25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Suministro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62129" y="1578863"/>
            <a:ext cx="1626107" cy="886205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6001645" y="1753616"/>
            <a:ext cx="1010919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Calidad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-25" b="1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Servicio Comercial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14589" y="1578863"/>
            <a:ext cx="1622297" cy="886205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8257957" y="1753616"/>
            <a:ext cx="1001394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Calidad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-25" b="1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Alumbrado Público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526711" y="4725558"/>
            <a:ext cx="135445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Tolerancias</a:t>
            </a:r>
            <a:r>
              <a:rPr dirty="0" sz="1400" spc="-5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25" b="1">
                <a:solidFill>
                  <a:srgbClr val="00009A"/>
                </a:solidFill>
                <a:latin typeface="Tahoma"/>
                <a:cs typeface="Tahoma"/>
              </a:rPr>
              <a:t>de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Interrupciones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64681" y="4954237"/>
            <a:ext cx="86550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00009A"/>
                </a:solidFill>
                <a:latin typeface="Tahoma"/>
                <a:cs typeface="Tahoma"/>
              </a:rPr>
              <a:t>Tensión</a:t>
            </a:r>
            <a:r>
              <a:rPr dirty="0" sz="1400" spc="245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50">
                <a:solidFill>
                  <a:srgbClr val="00009A"/>
                </a:solidFill>
                <a:latin typeface="Tahoma"/>
                <a:cs typeface="Tahoma"/>
              </a:rPr>
              <a:t>V </a:t>
            </a:r>
            <a:r>
              <a:rPr dirty="0" sz="1400" spc="-10">
                <a:solidFill>
                  <a:srgbClr val="00009A"/>
                </a:solidFill>
                <a:latin typeface="Tahoma"/>
                <a:cs typeface="Tahoma"/>
              </a:rPr>
              <a:t>Frecuencia Flicker Armónicos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065153" y="4954237"/>
            <a:ext cx="140716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1454" algn="l"/>
              </a:tabLst>
            </a:pPr>
            <a:r>
              <a:rPr dirty="0" sz="1400" spc="-50" b="1">
                <a:solidFill>
                  <a:srgbClr val="00009A"/>
                </a:solidFill>
                <a:latin typeface="Tahoma"/>
                <a:cs typeface="Tahoma"/>
              </a:rPr>
              <a:t>: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	±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25" b="1">
                <a:solidFill>
                  <a:srgbClr val="00009A"/>
                </a:solidFill>
                <a:latin typeface="Tahoma"/>
                <a:cs typeface="Tahoma"/>
              </a:rPr>
              <a:t>5%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ts val="1675"/>
              </a:lnSpc>
              <a:tabLst>
                <a:tab pos="212090" algn="l"/>
              </a:tabLst>
            </a:pPr>
            <a:r>
              <a:rPr dirty="0" sz="1400" spc="-50" b="1">
                <a:solidFill>
                  <a:srgbClr val="00009A"/>
                </a:solidFill>
                <a:latin typeface="Tahoma"/>
                <a:cs typeface="Tahoma"/>
              </a:rPr>
              <a:t>: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	Variable</a:t>
            </a:r>
            <a:r>
              <a:rPr dirty="0" sz="1400" spc="-5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20" b="1">
                <a:solidFill>
                  <a:srgbClr val="00009A"/>
                </a:solidFill>
                <a:latin typeface="Tahoma"/>
                <a:cs typeface="Tahoma"/>
              </a:rPr>
              <a:t>(Hz)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ts val="1675"/>
              </a:lnSpc>
              <a:tabLst>
                <a:tab pos="212090" algn="l"/>
              </a:tabLst>
            </a:pPr>
            <a:r>
              <a:rPr dirty="0" sz="1400" spc="-50" b="1">
                <a:solidFill>
                  <a:srgbClr val="00009A"/>
                </a:solidFill>
                <a:latin typeface="Tahoma"/>
                <a:cs typeface="Tahoma"/>
              </a:rPr>
              <a:t>: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	Pst</a:t>
            </a:r>
            <a:r>
              <a:rPr dirty="0" sz="1400" spc="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>
                <a:solidFill>
                  <a:srgbClr val="00009A"/>
                </a:solidFill>
                <a:latin typeface="Symbol"/>
                <a:cs typeface="Symbol"/>
              </a:rPr>
              <a:t></a:t>
            </a:r>
            <a:r>
              <a:rPr dirty="0" sz="1400" spc="60">
                <a:solidFill>
                  <a:srgbClr val="00009A"/>
                </a:solidFill>
                <a:latin typeface="Times New Roman"/>
                <a:cs typeface="Times New Roman"/>
              </a:rPr>
              <a:t> </a:t>
            </a:r>
            <a:r>
              <a:rPr dirty="0" sz="1400" spc="-50" b="1">
                <a:solidFill>
                  <a:srgbClr val="00009A"/>
                </a:solidFill>
                <a:latin typeface="Tahoma"/>
                <a:cs typeface="Tahoma"/>
              </a:rPr>
              <a:t>1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212090" algn="l"/>
              </a:tabLst>
            </a:pPr>
            <a:r>
              <a:rPr dirty="0" sz="1400" spc="-50" b="1">
                <a:solidFill>
                  <a:srgbClr val="00009A"/>
                </a:solidFill>
                <a:latin typeface="Tahoma"/>
                <a:cs typeface="Tahoma"/>
              </a:rPr>
              <a:t>: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	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THD&lt;8%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636846" y="4420889"/>
            <a:ext cx="1824989" cy="17329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2865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Plazos</a:t>
            </a:r>
            <a:r>
              <a:rPr dirty="0" sz="1400" spc="-1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de</a:t>
            </a:r>
            <a:r>
              <a:rPr dirty="0" sz="1400" spc="-3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Atención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Medios</a:t>
            </a:r>
            <a:r>
              <a:rPr dirty="0" sz="1400" spc="-2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de</a:t>
            </a:r>
            <a:r>
              <a:rPr dirty="0" sz="1400" spc="-3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Atención </a:t>
            </a:r>
            <a:r>
              <a:rPr dirty="0" sz="1400" spc="-10">
                <a:solidFill>
                  <a:srgbClr val="00009A"/>
                </a:solidFill>
                <a:latin typeface="Arial MT"/>
                <a:cs typeface="Arial MT"/>
              </a:rPr>
              <a:t>4</a:t>
            </a:r>
            <a:r>
              <a:rPr dirty="0" sz="1400" spc="-10">
                <a:solidFill>
                  <a:srgbClr val="00009A"/>
                </a:solidFill>
                <a:latin typeface="Tahoma"/>
                <a:cs typeface="Tahoma"/>
              </a:rPr>
              <a:t>Facturas</a:t>
            </a:r>
            <a:endParaRPr sz="1400">
              <a:latin typeface="Tahoma"/>
              <a:cs typeface="Tahoma"/>
            </a:endParaRPr>
          </a:p>
          <a:p>
            <a:pPr marL="12700" marR="6540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00009A"/>
                </a:solidFill>
                <a:latin typeface="Arial MT"/>
                <a:cs typeface="Arial MT"/>
              </a:rPr>
              <a:t>4</a:t>
            </a:r>
            <a:r>
              <a:rPr dirty="0" sz="1400">
                <a:solidFill>
                  <a:srgbClr val="00009A"/>
                </a:solidFill>
                <a:latin typeface="Tahoma"/>
                <a:cs typeface="Tahoma"/>
              </a:rPr>
              <a:t>Registro</a:t>
            </a:r>
            <a:r>
              <a:rPr dirty="0" sz="1400" spc="-50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>
                <a:solidFill>
                  <a:srgbClr val="00009A"/>
                </a:solidFill>
                <a:latin typeface="Tahoma"/>
                <a:cs typeface="Tahoma"/>
              </a:rPr>
              <a:t>de</a:t>
            </a:r>
            <a:r>
              <a:rPr dirty="0" sz="1400" spc="-50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>
                <a:solidFill>
                  <a:srgbClr val="00009A"/>
                </a:solidFill>
                <a:latin typeface="Tahoma"/>
                <a:cs typeface="Tahoma"/>
              </a:rPr>
              <a:t>reclamos </a:t>
            </a:r>
            <a:r>
              <a:rPr dirty="0" sz="1400">
                <a:solidFill>
                  <a:srgbClr val="00009A"/>
                </a:solidFill>
                <a:latin typeface="Arial MT"/>
                <a:cs typeface="Arial MT"/>
              </a:rPr>
              <a:t>4</a:t>
            </a:r>
            <a:r>
              <a:rPr dirty="0" sz="1400">
                <a:solidFill>
                  <a:srgbClr val="00009A"/>
                </a:solidFill>
                <a:latin typeface="Tahoma"/>
                <a:cs typeface="Tahoma"/>
              </a:rPr>
              <a:t>Centro</a:t>
            </a:r>
            <a:r>
              <a:rPr dirty="0" sz="1400" spc="-45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>
                <a:solidFill>
                  <a:srgbClr val="00009A"/>
                </a:solidFill>
                <a:latin typeface="Tahoma"/>
                <a:cs typeface="Tahoma"/>
              </a:rPr>
              <a:t>atención telefónica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Precisión</a:t>
            </a:r>
            <a:r>
              <a:rPr dirty="0" sz="1400" spc="-1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de</a:t>
            </a:r>
            <a:r>
              <a:rPr dirty="0" sz="1400" spc="-4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medida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de</a:t>
            </a:r>
            <a:r>
              <a:rPr dirty="0" sz="1400" spc="-1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la</a:t>
            </a:r>
            <a:r>
              <a:rPr dirty="0" sz="1400" spc="-1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Energía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921105" y="4421244"/>
            <a:ext cx="1695450" cy="206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39445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Niveles</a:t>
            </a:r>
            <a:r>
              <a:rPr dirty="0" sz="1400" spc="-5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35" b="1">
                <a:solidFill>
                  <a:srgbClr val="00009A"/>
                </a:solidFill>
                <a:latin typeface="Tahoma"/>
                <a:cs typeface="Tahoma"/>
              </a:rPr>
              <a:t>de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iluminación adecuados </a:t>
            </a:r>
            <a:r>
              <a:rPr dirty="0" sz="1400" spc="-10">
                <a:solidFill>
                  <a:srgbClr val="00009A"/>
                </a:solidFill>
                <a:latin typeface="Tahoma"/>
                <a:cs typeface="Tahoma"/>
              </a:rPr>
              <a:t>Tolerancia: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ts val="2150"/>
              </a:lnSpc>
            </a:pPr>
            <a:r>
              <a:rPr dirty="0" sz="1800" spc="-10" b="1">
                <a:solidFill>
                  <a:srgbClr val="00009A"/>
                </a:solidFill>
                <a:latin typeface="Tahoma"/>
                <a:cs typeface="Tahoma"/>
              </a:rPr>
              <a:t>“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Longitud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porcentual</a:t>
            </a:r>
            <a:r>
              <a:rPr dirty="0" sz="1400" spc="-2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de</a:t>
            </a:r>
            <a:r>
              <a:rPr dirty="0" sz="1400" spc="-4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20" b="1">
                <a:solidFill>
                  <a:srgbClr val="00009A"/>
                </a:solidFill>
                <a:latin typeface="Tahoma"/>
                <a:cs typeface="Tahoma"/>
              </a:rPr>
              <a:t>Vías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de</a:t>
            </a:r>
            <a:r>
              <a:rPr dirty="0" sz="1400" spc="-2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A.lumbrado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Publico</a:t>
            </a:r>
            <a:r>
              <a:rPr dirty="0" sz="1400" spc="385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00009A"/>
                </a:solidFill>
                <a:latin typeface="Tahoma"/>
                <a:cs typeface="Tahoma"/>
              </a:rPr>
              <a:t>Deficiente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inferior</a:t>
            </a:r>
            <a:r>
              <a:rPr dirty="0" sz="1400" spc="-2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00009A"/>
                </a:solidFill>
                <a:latin typeface="Tahoma"/>
                <a:cs typeface="Tahoma"/>
              </a:rPr>
              <a:t>al</a:t>
            </a:r>
            <a:r>
              <a:rPr dirty="0" sz="1400" spc="-40" b="1">
                <a:solidFill>
                  <a:srgbClr val="00009A"/>
                </a:solidFill>
                <a:latin typeface="Tahoma"/>
                <a:cs typeface="Tahoma"/>
              </a:rPr>
              <a:t> </a:t>
            </a:r>
            <a:r>
              <a:rPr dirty="0" sz="1400" spc="-20" b="1">
                <a:solidFill>
                  <a:srgbClr val="00009A"/>
                </a:solidFill>
                <a:latin typeface="Tahoma"/>
                <a:cs typeface="Tahoma"/>
              </a:rPr>
              <a:t>10%</a:t>
            </a:r>
            <a:r>
              <a:rPr dirty="0" sz="1800" spc="-20" b="1">
                <a:solidFill>
                  <a:srgbClr val="00009A"/>
                </a:solidFill>
                <a:latin typeface="Tahoma"/>
                <a:cs typeface="Tahoma"/>
              </a:rPr>
              <a:t>”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5695835" y="2784348"/>
            <a:ext cx="1613535" cy="995680"/>
            <a:chOff x="5695835" y="2784348"/>
            <a:chExt cx="1613535" cy="995680"/>
          </a:xfrm>
        </p:grpSpPr>
        <p:pic>
          <p:nvPicPr>
            <p:cNvPr id="23" name="object 2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95835" y="2784348"/>
              <a:ext cx="1613153" cy="694944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12216" y="3474112"/>
              <a:ext cx="612639" cy="305543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69163" y="3873090"/>
            <a:ext cx="387276" cy="366529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976769" y="2785872"/>
            <a:ext cx="2002789" cy="1478280"/>
            <a:chOff x="976769" y="2785872"/>
            <a:chExt cx="2002789" cy="1478280"/>
          </a:xfrm>
        </p:grpSpPr>
        <p:pic>
          <p:nvPicPr>
            <p:cNvPr id="27" name="object 2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67853" y="2795778"/>
              <a:ext cx="1258595" cy="952500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1257947" y="2785872"/>
              <a:ext cx="1276350" cy="971550"/>
            </a:xfrm>
            <a:custGeom>
              <a:avLst/>
              <a:gdLst/>
              <a:ahLst/>
              <a:cxnLst/>
              <a:rect l="l" t="t" r="r" b="b"/>
              <a:pathLst>
                <a:path w="1276350" h="971550">
                  <a:moveTo>
                    <a:pt x="1276350" y="971550"/>
                  </a:moveTo>
                  <a:lnTo>
                    <a:pt x="1276349" y="0"/>
                  </a:lnTo>
                  <a:lnTo>
                    <a:pt x="0" y="0"/>
                  </a:lnTo>
                  <a:lnTo>
                    <a:pt x="0" y="971550"/>
                  </a:lnTo>
                  <a:lnTo>
                    <a:pt x="4571" y="971550"/>
                  </a:lnTo>
                  <a:lnTo>
                    <a:pt x="4571" y="9905"/>
                  </a:lnTo>
                  <a:lnTo>
                    <a:pt x="9906" y="5333"/>
                  </a:lnTo>
                  <a:lnTo>
                    <a:pt x="9906" y="9905"/>
                  </a:lnTo>
                  <a:lnTo>
                    <a:pt x="1266443" y="9905"/>
                  </a:lnTo>
                  <a:lnTo>
                    <a:pt x="1266443" y="5333"/>
                  </a:lnTo>
                  <a:lnTo>
                    <a:pt x="1271015" y="9905"/>
                  </a:lnTo>
                  <a:lnTo>
                    <a:pt x="1271016" y="971550"/>
                  </a:lnTo>
                  <a:lnTo>
                    <a:pt x="1276350" y="971550"/>
                  </a:lnTo>
                  <a:close/>
                </a:path>
                <a:path w="1276350" h="971550">
                  <a:moveTo>
                    <a:pt x="9906" y="9905"/>
                  </a:moveTo>
                  <a:lnTo>
                    <a:pt x="9906" y="5333"/>
                  </a:lnTo>
                  <a:lnTo>
                    <a:pt x="4571" y="9905"/>
                  </a:lnTo>
                  <a:lnTo>
                    <a:pt x="9906" y="9905"/>
                  </a:lnTo>
                  <a:close/>
                </a:path>
                <a:path w="1276350" h="971550">
                  <a:moveTo>
                    <a:pt x="9906" y="962405"/>
                  </a:moveTo>
                  <a:lnTo>
                    <a:pt x="9906" y="9905"/>
                  </a:lnTo>
                  <a:lnTo>
                    <a:pt x="4571" y="9905"/>
                  </a:lnTo>
                  <a:lnTo>
                    <a:pt x="4571" y="962405"/>
                  </a:lnTo>
                  <a:lnTo>
                    <a:pt x="9906" y="962405"/>
                  </a:lnTo>
                  <a:close/>
                </a:path>
                <a:path w="1276350" h="971550">
                  <a:moveTo>
                    <a:pt x="1271016" y="962405"/>
                  </a:moveTo>
                  <a:lnTo>
                    <a:pt x="4571" y="962405"/>
                  </a:lnTo>
                  <a:lnTo>
                    <a:pt x="9906" y="966977"/>
                  </a:lnTo>
                  <a:lnTo>
                    <a:pt x="9906" y="971550"/>
                  </a:lnTo>
                  <a:lnTo>
                    <a:pt x="1266444" y="971550"/>
                  </a:lnTo>
                  <a:lnTo>
                    <a:pt x="1266444" y="966977"/>
                  </a:lnTo>
                  <a:lnTo>
                    <a:pt x="1271016" y="962405"/>
                  </a:lnTo>
                  <a:close/>
                </a:path>
                <a:path w="1276350" h="971550">
                  <a:moveTo>
                    <a:pt x="9906" y="971550"/>
                  </a:moveTo>
                  <a:lnTo>
                    <a:pt x="9906" y="966977"/>
                  </a:lnTo>
                  <a:lnTo>
                    <a:pt x="4571" y="962405"/>
                  </a:lnTo>
                  <a:lnTo>
                    <a:pt x="4571" y="971550"/>
                  </a:lnTo>
                  <a:lnTo>
                    <a:pt x="9906" y="971550"/>
                  </a:lnTo>
                  <a:close/>
                </a:path>
                <a:path w="1276350" h="971550">
                  <a:moveTo>
                    <a:pt x="1271015" y="9905"/>
                  </a:moveTo>
                  <a:lnTo>
                    <a:pt x="1266443" y="5333"/>
                  </a:lnTo>
                  <a:lnTo>
                    <a:pt x="1266443" y="9905"/>
                  </a:lnTo>
                  <a:lnTo>
                    <a:pt x="1271015" y="9905"/>
                  </a:lnTo>
                  <a:close/>
                </a:path>
                <a:path w="1276350" h="971550">
                  <a:moveTo>
                    <a:pt x="1271016" y="962405"/>
                  </a:moveTo>
                  <a:lnTo>
                    <a:pt x="1271015" y="9905"/>
                  </a:lnTo>
                  <a:lnTo>
                    <a:pt x="1266443" y="9905"/>
                  </a:lnTo>
                  <a:lnTo>
                    <a:pt x="1266444" y="962405"/>
                  </a:lnTo>
                  <a:lnTo>
                    <a:pt x="1271016" y="962405"/>
                  </a:lnTo>
                  <a:close/>
                </a:path>
                <a:path w="1276350" h="971550">
                  <a:moveTo>
                    <a:pt x="1271016" y="971550"/>
                  </a:moveTo>
                  <a:lnTo>
                    <a:pt x="1271016" y="962405"/>
                  </a:lnTo>
                  <a:lnTo>
                    <a:pt x="1266444" y="966977"/>
                  </a:lnTo>
                  <a:lnTo>
                    <a:pt x="1266444" y="971550"/>
                  </a:lnTo>
                  <a:lnTo>
                    <a:pt x="1271016" y="971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061857" y="3220212"/>
              <a:ext cx="885190" cy="929640"/>
            </a:xfrm>
            <a:custGeom>
              <a:avLst/>
              <a:gdLst/>
              <a:ahLst/>
              <a:cxnLst/>
              <a:rect l="l" t="t" r="r" b="b"/>
              <a:pathLst>
                <a:path w="885189" h="929639">
                  <a:moveTo>
                    <a:pt x="884682" y="929639"/>
                  </a:moveTo>
                  <a:lnTo>
                    <a:pt x="884682" y="0"/>
                  </a:lnTo>
                  <a:lnTo>
                    <a:pt x="0" y="0"/>
                  </a:lnTo>
                  <a:lnTo>
                    <a:pt x="0" y="929639"/>
                  </a:lnTo>
                  <a:lnTo>
                    <a:pt x="884682" y="9296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061857" y="3220212"/>
              <a:ext cx="885190" cy="929640"/>
            </a:xfrm>
            <a:custGeom>
              <a:avLst/>
              <a:gdLst/>
              <a:ahLst/>
              <a:cxnLst/>
              <a:rect l="l" t="t" r="r" b="b"/>
              <a:pathLst>
                <a:path w="885189" h="929639">
                  <a:moveTo>
                    <a:pt x="0" y="929639"/>
                  </a:moveTo>
                  <a:lnTo>
                    <a:pt x="0" y="0"/>
                  </a:lnTo>
                  <a:lnTo>
                    <a:pt x="884682" y="0"/>
                  </a:lnTo>
                  <a:lnTo>
                    <a:pt x="884682" y="929639"/>
                  </a:lnTo>
                  <a:lnTo>
                    <a:pt x="0" y="9296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075573" y="4107180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 h="0">
                  <a:moveTo>
                    <a:pt x="0" y="0"/>
                  </a:moveTo>
                  <a:lnTo>
                    <a:pt x="874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075573" y="3969258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 h="0">
                  <a:moveTo>
                    <a:pt x="0" y="0"/>
                  </a:moveTo>
                  <a:lnTo>
                    <a:pt x="874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075573" y="3831336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 h="0">
                  <a:moveTo>
                    <a:pt x="0" y="0"/>
                  </a:moveTo>
                  <a:lnTo>
                    <a:pt x="874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075573" y="3702558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 h="0">
                  <a:moveTo>
                    <a:pt x="0" y="0"/>
                  </a:moveTo>
                  <a:lnTo>
                    <a:pt x="874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075573" y="3564636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 h="0">
                  <a:moveTo>
                    <a:pt x="0" y="0"/>
                  </a:moveTo>
                  <a:lnTo>
                    <a:pt x="874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075573" y="3426713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 h="0">
                  <a:moveTo>
                    <a:pt x="0" y="0"/>
                  </a:moveTo>
                  <a:lnTo>
                    <a:pt x="874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075573" y="3289554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 h="0">
                  <a:moveTo>
                    <a:pt x="0" y="0"/>
                  </a:moveTo>
                  <a:lnTo>
                    <a:pt x="8747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075573" y="3289554"/>
              <a:ext cx="875030" cy="817880"/>
            </a:xfrm>
            <a:custGeom>
              <a:avLst/>
              <a:gdLst/>
              <a:ahLst/>
              <a:cxnLst/>
              <a:rect l="l" t="t" r="r" b="b"/>
              <a:pathLst>
                <a:path w="875030" h="817879">
                  <a:moveTo>
                    <a:pt x="0" y="0"/>
                  </a:moveTo>
                  <a:lnTo>
                    <a:pt x="874776" y="0"/>
                  </a:lnTo>
                  <a:lnTo>
                    <a:pt x="874776" y="817626"/>
                  </a:lnTo>
                  <a:lnTo>
                    <a:pt x="0" y="817626"/>
                  </a:lnTo>
                  <a:lnTo>
                    <a:pt x="0" y="0"/>
                  </a:lnTo>
                </a:path>
              </a:pathLst>
            </a:custGeom>
            <a:ln w="346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086241" y="3564636"/>
              <a:ext cx="20955" cy="128905"/>
            </a:xfrm>
            <a:custGeom>
              <a:avLst/>
              <a:gdLst/>
              <a:ahLst/>
              <a:cxnLst/>
              <a:rect l="l" t="t" r="r" b="b"/>
              <a:pathLst>
                <a:path w="20955" h="128904">
                  <a:moveTo>
                    <a:pt x="0" y="128777"/>
                  </a:moveTo>
                  <a:lnTo>
                    <a:pt x="20573" y="0"/>
                  </a:lnTo>
                </a:path>
              </a:pathLst>
            </a:custGeom>
            <a:ln w="69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106815" y="3426713"/>
              <a:ext cx="812800" cy="542925"/>
            </a:xfrm>
            <a:custGeom>
              <a:avLst/>
              <a:gdLst/>
              <a:ahLst/>
              <a:cxnLst/>
              <a:rect l="l" t="t" r="r" b="b"/>
              <a:pathLst>
                <a:path w="812800" h="542925">
                  <a:moveTo>
                    <a:pt x="0" y="137922"/>
                  </a:moveTo>
                  <a:lnTo>
                    <a:pt x="21335" y="43434"/>
                  </a:lnTo>
                  <a:lnTo>
                    <a:pt x="41909" y="0"/>
                  </a:lnTo>
                  <a:lnTo>
                    <a:pt x="62483" y="25908"/>
                  </a:lnTo>
                  <a:lnTo>
                    <a:pt x="83820" y="112014"/>
                  </a:lnTo>
                  <a:lnTo>
                    <a:pt x="104394" y="232410"/>
                  </a:lnTo>
                  <a:lnTo>
                    <a:pt x="124968" y="370332"/>
                  </a:lnTo>
                  <a:lnTo>
                    <a:pt x="146304" y="482346"/>
                  </a:lnTo>
                  <a:lnTo>
                    <a:pt x="166878" y="542544"/>
                  </a:lnTo>
                  <a:lnTo>
                    <a:pt x="187452" y="534162"/>
                  </a:lnTo>
                  <a:lnTo>
                    <a:pt x="208026" y="464820"/>
                  </a:lnTo>
                  <a:lnTo>
                    <a:pt x="229361" y="344424"/>
                  </a:lnTo>
                  <a:lnTo>
                    <a:pt x="249936" y="206502"/>
                  </a:lnTo>
                  <a:lnTo>
                    <a:pt x="270510" y="86106"/>
                  </a:lnTo>
                  <a:lnTo>
                    <a:pt x="291846" y="17526"/>
                  </a:lnTo>
                  <a:lnTo>
                    <a:pt x="312420" y="0"/>
                  </a:lnTo>
                  <a:lnTo>
                    <a:pt x="332994" y="51816"/>
                  </a:lnTo>
                  <a:lnTo>
                    <a:pt x="354330" y="163830"/>
                  </a:lnTo>
                  <a:lnTo>
                    <a:pt x="374904" y="292608"/>
                  </a:lnTo>
                  <a:lnTo>
                    <a:pt x="395478" y="422148"/>
                  </a:lnTo>
                  <a:lnTo>
                    <a:pt x="416814" y="516636"/>
                  </a:lnTo>
                  <a:lnTo>
                    <a:pt x="437388" y="542544"/>
                  </a:lnTo>
                  <a:lnTo>
                    <a:pt x="457962" y="508254"/>
                  </a:lnTo>
                  <a:lnTo>
                    <a:pt x="479298" y="413766"/>
                  </a:lnTo>
                  <a:lnTo>
                    <a:pt x="499872" y="284226"/>
                  </a:lnTo>
                  <a:lnTo>
                    <a:pt x="520445" y="155448"/>
                  </a:lnTo>
                  <a:lnTo>
                    <a:pt x="541782" y="51816"/>
                  </a:lnTo>
                  <a:lnTo>
                    <a:pt x="562356" y="0"/>
                  </a:lnTo>
                  <a:lnTo>
                    <a:pt x="582930" y="17526"/>
                  </a:lnTo>
                  <a:lnTo>
                    <a:pt x="604266" y="95250"/>
                  </a:lnTo>
                  <a:lnTo>
                    <a:pt x="624840" y="215646"/>
                  </a:lnTo>
                  <a:lnTo>
                    <a:pt x="645414" y="352806"/>
                  </a:lnTo>
                  <a:lnTo>
                    <a:pt x="666750" y="464820"/>
                  </a:lnTo>
                  <a:lnTo>
                    <a:pt x="687324" y="534162"/>
                  </a:lnTo>
                  <a:lnTo>
                    <a:pt x="707898" y="534162"/>
                  </a:lnTo>
                  <a:lnTo>
                    <a:pt x="729234" y="473964"/>
                  </a:lnTo>
                  <a:lnTo>
                    <a:pt x="749808" y="361950"/>
                  </a:lnTo>
                  <a:lnTo>
                    <a:pt x="770382" y="224028"/>
                  </a:lnTo>
                  <a:lnTo>
                    <a:pt x="790956" y="103632"/>
                  </a:lnTo>
                  <a:lnTo>
                    <a:pt x="812292" y="17526"/>
                  </a:lnTo>
                </a:path>
              </a:pathLst>
            </a:custGeom>
            <a:ln w="69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919107" y="3426713"/>
              <a:ext cx="20955" cy="17780"/>
            </a:xfrm>
            <a:custGeom>
              <a:avLst/>
              <a:gdLst/>
              <a:ahLst/>
              <a:cxnLst/>
              <a:rect l="l" t="t" r="r" b="b"/>
              <a:pathLst>
                <a:path w="20955" h="17779">
                  <a:moveTo>
                    <a:pt x="0" y="17525"/>
                  </a:moveTo>
                  <a:lnTo>
                    <a:pt x="20574" y="0"/>
                  </a:lnTo>
                </a:path>
              </a:pathLst>
            </a:custGeom>
            <a:ln w="69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061857" y="3220212"/>
              <a:ext cx="885190" cy="929640"/>
            </a:xfrm>
            <a:custGeom>
              <a:avLst/>
              <a:gdLst/>
              <a:ahLst/>
              <a:cxnLst/>
              <a:rect l="l" t="t" r="r" b="b"/>
              <a:pathLst>
                <a:path w="885189" h="929639">
                  <a:moveTo>
                    <a:pt x="0" y="929639"/>
                  </a:moveTo>
                  <a:lnTo>
                    <a:pt x="0" y="0"/>
                  </a:lnTo>
                  <a:lnTo>
                    <a:pt x="884682" y="0"/>
                  </a:lnTo>
                  <a:lnTo>
                    <a:pt x="884682" y="929639"/>
                  </a:lnTo>
                  <a:lnTo>
                    <a:pt x="0" y="9296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040521" y="3167646"/>
              <a:ext cx="939165" cy="1053465"/>
            </a:xfrm>
            <a:custGeom>
              <a:avLst/>
              <a:gdLst/>
              <a:ahLst/>
              <a:cxnLst/>
              <a:rect l="l" t="t" r="r" b="b"/>
              <a:pathLst>
                <a:path w="939164" h="1053464">
                  <a:moveTo>
                    <a:pt x="938784" y="0"/>
                  </a:moveTo>
                  <a:lnTo>
                    <a:pt x="938022" y="0"/>
                  </a:lnTo>
                  <a:lnTo>
                    <a:pt x="938022" y="762"/>
                  </a:lnTo>
                  <a:lnTo>
                    <a:pt x="938022" y="1052322"/>
                  </a:lnTo>
                  <a:lnTo>
                    <a:pt x="762" y="1052322"/>
                  </a:lnTo>
                  <a:lnTo>
                    <a:pt x="762" y="762"/>
                  </a:lnTo>
                  <a:lnTo>
                    <a:pt x="938022" y="762"/>
                  </a:lnTo>
                  <a:lnTo>
                    <a:pt x="938022" y="0"/>
                  </a:lnTo>
                  <a:lnTo>
                    <a:pt x="0" y="0"/>
                  </a:lnTo>
                  <a:lnTo>
                    <a:pt x="0" y="762"/>
                  </a:lnTo>
                  <a:lnTo>
                    <a:pt x="0" y="1052322"/>
                  </a:lnTo>
                  <a:lnTo>
                    <a:pt x="0" y="1053084"/>
                  </a:lnTo>
                  <a:lnTo>
                    <a:pt x="938784" y="1053084"/>
                  </a:lnTo>
                  <a:lnTo>
                    <a:pt x="938784" y="1052322"/>
                  </a:lnTo>
                  <a:lnTo>
                    <a:pt x="938784" y="762"/>
                  </a:lnTo>
                  <a:lnTo>
                    <a:pt x="938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6675" y="3549395"/>
              <a:ext cx="1164336" cy="70485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976769" y="3540252"/>
              <a:ext cx="1183640" cy="723900"/>
            </a:xfrm>
            <a:custGeom>
              <a:avLst/>
              <a:gdLst/>
              <a:ahLst/>
              <a:cxnLst/>
              <a:rect l="l" t="t" r="r" b="b"/>
              <a:pathLst>
                <a:path w="1183639" h="723900">
                  <a:moveTo>
                    <a:pt x="1183386" y="723900"/>
                  </a:moveTo>
                  <a:lnTo>
                    <a:pt x="1183386" y="0"/>
                  </a:lnTo>
                  <a:lnTo>
                    <a:pt x="0" y="0"/>
                  </a:lnTo>
                  <a:lnTo>
                    <a:pt x="0" y="723900"/>
                  </a:lnTo>
                  <a:lnTo>
                    <a:pt x="4571" y="723900"/>
                  </a:lnTo>
                  <a:lnTo>
                    <a:pt x="4571" y="9144"/>
                  </a:lnTo>
                  <a:lnTo>
                    <a:pt x="9906" y="4572"/>
                  </a:lnTo>
                  <a:lnTo>
                    <a:pt x="9906" y="9144"/>
                  </a:lnTo>
                  <a:lnTo>
                    <a:pt x="1174242" y="9144"/>
                  </a:lnTo>
                  <a:lnTo>
                    <a:pt x="1174242" y="4572"/>
                  </a:lnTo>
                  <a:lnTo>
                    <a:pt x="1178814" y="9144"/>
                  </a:lnTo>
                  <a:lnTo>
                    <a:pt x="1178814" y="723900"/>
                  </a:lnTo>
                  <a:lnTo>
                    <a:pt x="1183386" y="723900"/>
                  </a:lnTo>
                  <a:close/>
                </a:path>
                <a:path w="1183639" h="723900">
                  <a:moveTo>
                    <a:pt x="9906" y="9144"/>
                  </a:moveTo>
                  <a:lnTo>
                    <a:pt x="9906" y="4572"/>
                  </a:lnTo>
                  <a:lnTo>
                    <a:pt x="4571" y="9144"/>
                  </a:lnTo>
                  <a:lnTo>
                    <a:pt x="9906" y="9144"/>
                  </a:lnTo>
                  <a:close/>
                </a:path>
                <a:path w="1183639" h="723900">
                  <a:moveTo>
                    <a:pt x="9906" y="713994"/>
                  </a:moveTo>
                  <a:lnTo>
                    <a:pt x="9906" y="9144"/>
                  </a:lnTo>
                  <a:lnTo>
                    <a:pt x="4571" y="9144"/>
                  </a:lnTo>
                  <a:lnTo>
                    <a:pt x="4571" y="713994"/>
                  </a:lnTo>
                  <a:lnTo>
                    <a:pt x="9906" y="713994"/>
                  </a:lnTo>
                  <a:close/>
                </a:path>
                <a:path w="1183639" h="723900">
                  <a:moveTo>
                    <a:pt x="1178814" y="713994"/>
                  </a:moveTo>
                  <a:lnTo>
                    <a:pt x="4571" y="713994"/>
                  </a:lnTo>
                  <a:lnTo>
                    <a:pt x="9906" y="719327"/>
                  </a:lnTo>
                  <a:lnTo>
                    <a:pt x="9906" y="723900"/>
                  </a:lnTo>
                  <a:lnTo>
                    <a:pt x="1174242" y="723900"/>
                  </a:lnTo>
                  <a:lnTo>
                    <a:pt x="1174242" y="719327"/>
                  </a:lnTo>
                  <a:lnTo>
                    <a:pt x="1178814" y="713994"/>
                  </a:lnTo>
                  <a:close/>
                </a:path>
                <a:path w="1183639" h="723900">
                  <a:moveTo>
                    <a:pt x="9906" y="723900"/>
                  </a:moveTo>
                  <a:lnTo>
                    <a:pt x="9906" y="719327"/>
                  </a:lnTo>
                  <a:lnTo>
                    <a:pt x="4571" y="713994"/>
                  </a:lnTo>
                  <a:lnTo>
                    <a:pt x="4571" y="723900"/>
                  </a:lnTo>
                  <a:lnTo>
                    <a:pt x="9906" y="723900"/>
                  </a:lnTo>
                  <a:close/>
                </a:path>
                <a:path w="1183639" h="723900">
                  <a:moveTo>
                    <a:pt x="1178814" y="9144"/>
                  </a:moveTo>
                  <a:lnTo>
                    <a:pt x="1174242" y="4572"/>
                  </a:lnTo>
                  <a:lnTo>
                    <a:pt x="1174242" y="9144"/>
                  </a:lnTo>
                  <a:lnTo>
                    <a:pt x="1178814" y="9144"/>
                  </a:lnTo>
                  <a:close/>
                </a:path>
                <a:path w="1183639" h="723900">
                  <a:moveTo>
                    <a:pt x="1178814" y="713994"/>
                  </a:moveTo>
                  <a:lnTo>
                    <a:pt x="1178814" y="9144"/>
                  </a:lnTo>
                  <a:lnTo>
                    <a:pt x="1174242" y="9144"/>
                  </a:lnTo>
                  <a:lnTo>
                    <a:pt x="1174242" y="713994"/>
                  </a:lnTo>
                  <a:lnTo>
                    <a:pt x="1178814" y="713994"/>
                  </a:lnTo>
                  <a:close/>
                </a:path>
                <a:path w="1183639" h="723900">
                  <a:moveTo>
                    <a:pt x="1178814" y="723900"/>
                  </a:moveTo>
                  <a:lnTo>
                    <a:pt x="1178814" y="713994"/>
                  </a:lnTo>
                  <a:lnTo>
                    <a:pt x="1174242" y="719327"/>
                  </a:lnTo>
                  <a:lnTo>
                    <a:pt x="1174242" y="723900"/>
                  </a:lnTo>
                  <a:lnTo>
                    <a:pt x="1178814" y="723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7949069" y="2558795"/>
            <a:ext cx="1624330" cy="1572260"/>
            <a:chOff x="7949069" y="2558795"/>
            <a:chExt cx="1624330" cy="1572260"/>
          </a:xfrm>
        </p:grpSpPr>
        <p:pic>
          <p:nvPicPr>
            <p:cNvPr id="47" name="object 4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49069" y="2558795"/>
              <a:ext cx="866394" cy="1371600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71217" y="3396995"/>
              <a:ext cx="1201674" cy="73380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12175" y="2939795"/>
              <a:ext cx="852677" cy="697230"/>
            </a:xfrm>
            <a:prstGeom prst="rect">
              <a:avLst/>
            </a:prstGeom>
          </p:spPr>
        </p:pic>
      </p:grpSp>
      <p:grpSp>
        <p:nvGrpSpPr>
          <p:cNvPr id="50" name="object 50" descr=""/>
          <p:cNvGrpSpPr/>
          <p:nvPr/>
        </p:nvGrpSpPr>
        <p:grpSpPr>
          <a:xfrm>
            <a:off x="3305441" y="2709672"/>
            <a:ext cx="1119505" cy="869950"/>
            <a:chOff x="3305441" y="2709672"/>
            <a:chExt cx="1119505" cy="869950"/>
          </a:xfrm>
        </p:grpSpPr>
        <p:pic>
          <p:nvPicPr>
            <p:cNvPr id="51" name="object 5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05441" y="2709672"/>
              <a:ext cx="1119377" cy="869441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13645" y="2809494"/>
              <a:ext cx="798576" cy="727709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3677297" y="3125736"/>
              <a:ext cx="300990" cy="142240"/>
            </a:xfrm>
            <a:custGeom>
              <a:avLst/>
              <a:gdLst/>
              <a:ahLst/>
              <a:cxnLst/>
              <a:rect l="l" t="t" r="r" b="b"/>
              <a:pathLst>
                <a:path w="300989" h="142239">
                  <a:moveTo>
                    <a:pt x="40386" y="115062"/>
                  </a:moveTo>
                  <a:lnTo>
                    <a:pt x="29718" y="103632"/>
                  </a:lnTo>
                  <a:lnTo>
                    <a:pt x="11430" y="103632"/>
                  </a:lnTo>
                  <a:lnTo>
                    <a:pt x="0" y="115062"/>
                  </a:lnTo>
                  <a:lnTo>
                    <a:pt x="0" y="131064"/>
                  </a:lnTo>
                  <a:lnTo>
                    <a:pt x="3048" y="133908"/>
                  </a:lnTo>
                  <a:lnTo>
                    <a:pt x="3810" y="134620"/>
                  </a:lnTo>
                  <a:lnTo>
                    <a:pt x="11430" y="141732"/>
                  </a:lnTo>
                  <a:lnTo>
                    <a:pt x="12954" y="141732"/>
                  </a:lnTo>
                  <a:lnTo>
                    <a:pt x="28194" y="141732"/>
                  </a:lnTo>
                  <a:lnTo>
                    <a:pt x="29718" y="141732"/>
                  </a:lnTo>
                  <a:lnTo>
                    <a:pt x="37338" y="134112"/>
                  </a:lnTo>
                  <a:lnTo>
                    <a:pt x="38100" y="133350"/>
                  </a:lnTo>
                  <a:lnTo>
                    <a:pt x="40386" y="131064"/>
                  </a:lnTo>
                  <a:lnTo>
                    <a:pt x="40386" y="115062"/>
                  </a:lnTo>
                  <a:close/>
                </a:path>
                <a:path w="300989" h="142239">
                  <a:moveTo>
                    <a:pt x="40386" y="11430"/>
                  </a:moveTo>
                  <a:lnTo>
                    <a:pt x="29718" y="0"/>
                  </a:lnTo>
                  <a:lnTo>
                    <a:pt x="11430" y="0"/>
                  </a:lnTo>
                  <a:lnTo>
                    <a:pt x="0" y="11430"/>
                  </a:lnTo>
                  <a:lnTo>
                    <a:pt x="0" y="26670"/>
                  </a:lnTo>
                  <a:lnTo>
                    <a:pt x="3048" y="29718"/>
                  </a:lnTo>
                  <a:lnTo>
                    <a:pt x="11430" y="38100"/>
                  </a:lnTo>
                  <a:lnTo>
                    <a:pt x="12192" y="38100"/>
                  </a:lnTo>
                  <a:lnTo>
                    <a:pt x="28956" y="38100"/>
                  </a:lnTo>
                  <a:lnTo>
                    <a:pt x="29718" y="38100"/>
                  </a:lnTo>
                  <a:lnTo>
                    <a:pt x="38100" y="29108"/>
                  </a:lnTo>
                  <a:lnTo>
                    <a:pt x="40386" y="26670"/>
                  </a:lnTo>
                  <a:lnTo>
                    <a:pt x="40386" y="11430"/>
                  </a:lnTo>
                  <a:close/>
                </a:path>
                <a:path w="300989" h="142239">
                  <a:moveTo>
                    <a:pt x="183642" y="74676"/>
                  </a:moveTo>
                  <a:lnTo>
                    <a:pt x="172212" y="63246"/>
                  </a:lnTo>
                  <a:lnTo>
                    <a:pt x="153924" y="63246"/>
                  </a:lnTo>
                  <a:lnTo>
                    <a:pt x="143256" y="74676"/>
                  </a:lnTo>
                  <a:lnTo>
                    <a:pt x="143256" y="90678"/>
                  </a:lnTo>
                  <a:lnTo>
                    <a:pt x="145542" y="92964"/>
                  </a:lnTo>
                  <a:lnTo>
                    <a:pt x="146304" y="93726"/>
                  </a:lnTo>
                  <a:lnTo>
                    <a:pt x="153924" y="101346"/>
                  </a:lnTo>
                  <a:lnTo>
                    <a:pt x="155448" y="101346"/>
                  </a:lnTo>
                  <a:lnTo>
                    <a:pt x="170688" y="101346"/>
                  </a:lnTo>
                  <a:lnTo>
                    <a:pt x="172212" y="101346"/>
                  </a:lnTo>
                  <a:lnTo>
                    <a:pt x="179832" y="94234"/>
                  </a:lnTo>
                  <a:lnTo>
                    <a:pt x="180594" y="93522"/>
                  </a:lnTo>
                  <a:lnTo>
                    <a:pt x="183642" y="90678"/>
                  </a:lnTo>
                  <a:lnTo>
                    <a:pt x="183642" y="74676"/>
                  </a:lnTo>
                  <a:close/>
                </a:path>
                <a:path w="300989" h="142239">
                  <a:moveTo>
                    <a:pt x="242316" y="66294"/>
                  </a:moveTo>
                  <a:lnTo>
                    <a:pt x="230886" y="54864"/>
                  </a:lnTo>
                  <a:lnTo>
                    <a:pt x="212598" y="54864"/>
                  </a:lnTo>
                  <a:lnTo>
                    <a:pt x="201930" y="66294"/>
                  </a:lnTo>
                  <a:lnTo>
                    <a:pt x="201930" y="81534"/>
                  </a:lnTo>
                  <a:lnTo>
                    <a:pt x="204216" y="83972"/>
                  </a:lnTo>
                  <a:lnTo>
                    <a:pt x="212598" y="92964"/>
                  </a:lnTo>
                  <a:lnTo>
                    <a:pt x="213360" y="92964"/>
                  </a:lnTo>
                  <a:lnTo>
                    <a:pt x="230124" y="92964"/>
                  </a:lnTo>
                  <a:lnTo>
                    <a:pt x="230886" y="92964"/>
                  </a:lnTo>
                  <a:lnTo>
                    <a:pt x="239268" y="84582"/>
                  </a:lnTo>
                  <a:lnTo>
                    <a:pt x="242316" y="81534"/>
                  </a:lnTo>
                  <a:lnTo>
                    <a:pt x="242316" y="66294"/>
                  </a:lnTo>
                  <a:close/>
                </a:path>
                <a:path w="300989" h="142239">
                  <a:moveTo>
                    <a:pt x="300990" y="57150"/>
                  </a:moveTo>
                  <a:lnTo>
                    <a:pt x="290322" y="46482"/>
                  </a:lnTo>
                  <a:lnTo>
                    <a:pt x="272034" y="46482"/>
                  </a:lnTo>
                  <a:lnTo>
                    <a:pt x="260604" y="57150"/>
                  </a:lnTo>
                  <a:lnTo>
                    <a:pt x="260604" y="73152"/>
                  </a:lnTo>
                  <a:lnTo>
                    <a:pt x="263652" y="75996"/>
                  </a:lnTo>
                  <a:lnTo>
                    <a:pt x="272034" y="83820"/>
                  </a:lnTo>
                  <a:lnTo>
                    <a:pt x="273558" y="83820"/>
                  </a:lnTo>
                  <a:lnTo>
                    <a:pt x="288036" y="83820"/>
                  </a:lnTo>
                  <a:lnTo>
                    <a:pt x="289560" y="83820"/>
                  </a:lnTo>
                  <a:lnTo>
                    <a:pt x="290322" y="83820"/>
                  </a:lnTo>
                  <a:lnTo>
                    <a:pt x="297942" y="76200"/>
                  </a:lnTo>
                  <a:lnTo>
                    <a:pt x="298704" y="75438"/>
                  </a:lnTo>
                  <a:lnTo>
                    <a:pt x="300990" y="73152"/>
                  </a:lnTo>
                  <a:lnTo>
                    <a:pt x="30099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26649" y="3056381"/>
              <a:ext cx="77724" cy="72389"/>
            </a:xfrm>
            <a:prstGeom prst="rect">
              <a:avLst/>
            </a:prstGeom>
          </p:spPr>
        </p:pic>
      </p:grpSp>
      <p:grpSp>
        <p:nvGrpSpPr>
          <p:cNvPr id="55" name="object 55" descr=""/>
          <p:cNvGrpSpPr/>
          <p:nvPr/>
        </p:nvGrpSpPr>
        <p:grpSpPr>
          <a:xfrm>
            <a:off x="3305441" y="3672840"/>
            <a:ext cx="1119505" cy="869950"/>
            <a:chOff x="3305441" y="3672840"/>
            <a:chExt cx="1119505" cy="869950"/>
          </a:xfrm>
        </p:grpSpPr>
        <p:pic>
          <p:nvPicPr>
            <p:cNvPr id="56" name="object 5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05441" y="3672840"/>
              <a:ext cx="1119377" cy="869441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13645" y="3773424"/>
              <a:ext cx="794766" cy="728472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3822839" y="4153662"/>
              <a:ext cx="36830" cy="33655"/>
            </a:xfrm>
            <a:custGeom>
              <a:avLst/>
              <a:gdLst/>
              <a:ahLst/>
              <a:cxnLst/>
              <a:rect l="l" t="t" r="r" b="b"/>
              <a:pathLst>
                <a:path w="36829" h="33654">
                  <a:moveTo>
                    <a:pt x="36576" y="23621"/>
                  </a:moveTo>
                  <a:lnTo>
                    <a:pt x="36576" y="9905"/>
                  </a:lnTo>
                  <a:lnTo>
                    <a:pt x="26670" y="0"/>
                  </a:lnTo>
                  <a:lnTo>
                    <a:pt x="9906" y="0"/>
                  </a:lnTo>
                  <a:lnTo>
                    <a:pt x="0" y="9905"/>
                  </a:lnTo>
                  <a:lnTo>
                    <a:pt x="0" y="23621"/>
                  </a:lnTo>
                  <a:lnTo>
                    <a:pt x="9906" y="33527"/>
                  </a:lnTo>
                  <a:lnTo>
                    <a:pt x="26670" y="33527"/>
                  </a:lnTo>
                  <a:lnTo>
                    <a:pt x="36576" y="2362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821315" y="4151376"/>
              <a:ext cx="40005" cy="37465"/>
            </a:xfrm>
            <a:custGeom>
              <a:avLst/>
              <a:gdLst/>
              <a:ahLst/>
              <a:cxnLst/>
              <a:rect l="l" t="t" r="r" b="b"/>
              <a:pathLst>
                <a:path w="40004" h="37464">
                  <a:moveTo>
                    <a:pt x="39624" y="26669"/>
                  </a:moveTo>
                  <a:lnTo>
                    <a:pt x="39624" y="11429"/>
                  </a:lnTo>
                  <a:lnTo>
                    <a:pt x="28956" y="0"/>
                  </a:lnTo>
                  <a:lnTo>
                    <a:pt x="10668" y="0"/>
                  </a:lnTo>
                  <a:lnTo>
                    <a:pt x="0" y="11429"/>
                  </a:lnTo>
                  <a:lnTo>
                    <a:pt x="0" y="26669"/>
                  </a:lnTo>
                  <a:lnTo>
                    <a:pt x="2286" y="28955"/>
                  </a:lnTo>
                  <a:lnTo>
                    <a:pt x="2286" y="12953"/>
                  </a:lnTo>
                  <a:lnTo>
                    <a:pt x="12192" y="3047"/>
                  </a:lnTo>
                  <a:lnTo>
                    <a:pt x="12192" y="3809"/>
                  </a:lnTo>
                  <a:lnTo>
                    <a:pt x="26670" y="3809"/>
                  </a:lnTo>
                  <a:lnTo>
                    <a:pt x="26670" y="3047"/>
                  </a:lnTo>
                  <a:lnTo>
                    <a:pt x="28194" y="3809"/>
                  </a:lnTo>
                  <a:lnTo>
                    <a:pt x="28194" y="4463"/>
                  </a:lnTo>
                  <a:lnTo>
                    <a:pt x="37338" y="12953"/>
                  </a:lnTo>
                  <a:lnTo>
                    <a:pt x="37338" y="28955"/>
                  </a:lnTo>
                  <a:lnTo>
                    <a:pt x="39624" y="26669"/>
                  </a:lnTo>
                  <a:close/>
                </a:path>
                <a:path w="40004" h="37464">
                  <a:moveTo>
                    <a:pt x="3047" y="25907"/>
                  </a:moveTo>
                  <a:lnTo>
                    <a:pt x="3047" y="12191"/>
                  </a:lnTo>
                  <a:lnTo>
                    <a:pt x="2286" y="12953"/>
                  </a:lnTo>
                  <a:lnTo>
                    <a:pt x="2286" y="25145"/>
                  </a:lnTo>
                  <a:lnTo>
                    <a:pt x="3047" y="25907"/>
                  </a:lnTo>
                  <a:close/>
                </a:path>
                <a:path w="40004" h="37464">
                  <a:moveTo>
                    <a:pt x="12192" y="37337"/>
                  </a:moveTo>
                  <a:lnTo>
                    <a:pt x="12192" y="35051"/>
                  </a:lnTo>
                  <a:lnTo>
                    <a:pt x="2286" y="25145"/>
                  </a:lnTo>
                  <a:lnTo>
                    <a:pt x="2286" y="28955"/>
                  </a:lnTo>
                  <a:lnTo>
                    <a:pt x="10668" y="37337"/>
                  </a:lnTo>
                  <a:lnTo>
                    <a:pt x="12192" y="37337"/>
                  </a:lnTo>
                  <a:close/>
                </a:path>
                <a:path w="40004" h="37464">
                  <a:moveTo>
                    <a:pt x="12192" y="3809"/>
                  </a:moveTo>
                  <a:lnTo>
                    <a:pt x="12192" y="3047"/>
                  </a:lnTo>
                  <a:lnTo>
                    <a:pt x="11429" y="3809"/>
                  </a:lnTo>
                  <a:lnTo>
                    <a:pt x="12192" y="3809"/>
                  </a:lnTo>
                  <a:close/>
                </a:path>
                <a:path w="40004" h="37464">
                  <a:moveTo>
                    <a:pt x="27490" y="34289"/>
                  </a:moveTo>
                  <a:lnTo>
                    <a:pt x="11430" y="34289"/>
                  </a:lnTo>
                  <a:lnTo>
                    <a:pt x="12192" y="35051"/>
                  </a:lnTo>
                  <a:lnTo>
                    <a:pt x="12192" y="37337"/>
                  </a:lnTo>
                  <a:lnTo>
                    <a:pt x="26670" y="37337"/>
                  </a:lnTo>
                  <a:lnTo>
                    <a:pt x="26670" y="35051"/>
                  </a:lnTo>
                  <a:lnTo>
                    <a:pt x="27490" y="34289"/>
                  </a:lnTo>
                  <a:close/>
                </a:path>
                <a:path w="40004" h="37464">
                  <a:moveTo>
                    <a:pt x="28194" y="3809"/>
                  </a:moveTo>
                  <a:lnTo>
                    <a:pt x="26670" y="3047"/>
                  </a:lnTo>
                  <a:lnTo>
                    <a:pt x="27490" y="3809"/>
                  </a:lnTo>
                  <a:lnTo>
                    <a:pt x="28194" y="3809"/>
                  </a:lnTo>
                  <a:close/>
                </a:path>
                <a:path w="40004" h="37464">
                  <a:moveTo>
                    <a:pt x="27490" y="3809"/>
                  </a:moveTo>
                  <a:lnTo>
                    <a:pt x="26670" y="3047"/>
                  </a:lnTo>
                  <a:lnTo>
                    <a:pt x="26670" y="3809"/>
                  </a:lnTo>
                  <a:lnTo>
                    <a:pt x="27490" y="3809"/>
                  </a:lnTo>
                  <a:close/>
                </a:path>
                <a:path w="40004" h="37464">
                  <a:moveTo>
                    <a:pt x="28194" y="34289"/>
                  </a:moveTo>
                  <a:lnTo>
                    <a:pt x="27490" y="34289"/>
                  </a:lnTo>
                  <a:lnTo>
                    <a:pt x="26670" y="35051"/>
                  </a:lnTo>
                  <a:lnTo>
                    <a:pt x="28194" y="34289"/>
                  </a:lnTo>
                  <a:close/>
                </a:path>
                <a:path w="40004" h="37464">
                  <a:moveTo>
                    <a:pt x="28194" y="37337"/>
                  </a:moveTo>
                  <a:lnTo>
                    <a:pt x="28194" y="34289"/>
                  </a:lnTo>
                  <a:lnTo>
                    <a:pt x="26670" y="35051"/>
                  </a:lnTo>
                  <a:lnTo>
                    <a:pt x="26670" y="37337"/>
                  </a:lnTo>
                  <a:lnTo>
                    <a:pt x="28194" y="37337"/>
                  </a:lnTo>
                  <a:close/>
                </a:path>
                <a:path w="40004" h="37464">
                  <a:moveTo>
                    <a:pt x="28194" y="4463"/>
                  </a:moveTo>
                  <a:lnTo>
                    <a:pt x="28194" y="3809"/>
                  </a:lnTo>
                  <a:lnTo>
                    <a:pt x="27490" y="3809"/>
                  </a:lnTo>
                  <a:lnTo>
                    <a:pt x="28194" y="4463"/>
                  </a:lnTo>
                  <a:close/>
                </a:path>
                <a:path w="40004" h="37464">
                  <a:moveTo>
                    <a:pt x="37338" y="28955"/>
                  </a:moveTo>
                  <a:lnTo>
                    <a:pt x="37338" y="25145"/>
                  </a:lnTo>
                  <a:lnTo>
                    <a:pt x="27490" y="34289"/>
                  </a:lnTo>
                  <a:lnTo>
                    <a:pt x="28194" y="34289"/>
                  </a:lnTo>
                  <a:lnTo>
                    <a:pt x="28194" y="37337"/>
                  </a:lnTo>
                  <a:lnTo>
                    <a:pt x="28956" y="37337"/>
                  </a:lnTo>
                  <a:lnTo>
                    <a:pt x="37338" y="28955"/>
                  </a:lnTo>
                  <a:close/>
                </a:path>
                <a:path w="40004" h="37464">
                  <a:moveTo>
                    <a:pt x="37338" y="25145"/>
                  </a:moveTo>
                  <a:lnTo>
                    <a:pt x="37338" y="12953"/>
                  </a:lnTo>
                  <a:lnTo>
                    <a:pt x="36576" y="12246"/>
                  </a:lnTo>
                  <a:lnTo>
                    <a:pt x="36576" y="25853"/>
                  </a:lnTo>
                  <a:lnTo>
                    <a:pt x="37338" y="251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679583" y="4088892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36576" y="25907"/>
                  </a:moveTo>
                  <a:lnTo>
                    <a:pt x="36576" y="10667"/>
                  </a:lnTo>
                  <a:lnTo>
                    <a:pt x="25908" y="0"/>
                  </a:lnTo>
                  <a:lnTo>
                    <a:pt x="9906" y="0"/>
                  </a:lnTo>
                  <a:lnTo>
                    <a:pt x="0" y="10667"/>
                  </a:lnTo>
                  <a:lnTo>
                    <a:pt x="0" y="25907"/>
                  </a:lnTo>
                  <a:lnTo>
                    <a:pt x="9906" y="36575"/>
                  </a:lnTo>
                  <a:lnTo>
                    <a:pt x="25908" y="36575"/>
                  </a:lnTo>
                  <a:lnTo>
                    <a:pt x="36576" y="2590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3677297" y="4087368"/>
              <a:ext cx="40640" cy="40005"/>
            </a:xfrm>
            <a:custGeom>
              <a:avLst/>
              <a:gdLst/>
              <a:ahLst/>
              <a:cxnLst/>
              <a:rect l="l" t="t" r="r" b="b"/>
              <a:pathLst>
                <a:path w="40639" h="40004">
                  <a:moveTo>
                    <a:pt x="40386" y="28193"/>
                  </a:moveTo>
                  <a:lnTo>
                    <a:pt x="40386" y="11429"/>
                  </a:lnTo>
                  <a:lnTo>
                    <a:pt x="28956" y="0"/>
                  </a:lnTo>
                  <a:lnTo>
                    <a:pt x="12192" y="0"/>
                  </a:lnTo>
                  <a:lnTo>
                    <a:pt x="0" y="11429"/>
                  </a:lnTo>
                  <a:lnTo>
                    <a:pt x="0" y="28193"/>
                  </a:lnTo>
                  <a:lnTo>
                    <a:pt x="3048" y="31051"/>
                  </a:lnTo>
                  <a:lnTo>
                    <a:pt x="3048" y="13715"/>
                  </a:lnTo>
                  <a:lnTo>
                    <a:pt x="3810" y="12191"/>
                  </a:lnTo>
                  <a:lnTo>
                    <a:pt x="3810" y="12953"/>
                  </a:lnTo>
                  <a:lnTo>
                    <a:pt x="12192" y="4571"/>
                  </a:lnTo>
                  <a:lnTo>
                    <a:pt x="12192" y="3047"/>
                  </a:lnTo>
                  <a:lnTo>
                    <a:pt x="28194" y="3047"/>
                  </a:lnTo>
                  <a:lnTo>
                    <a:pt x="28194" y="3868"/>
                  </a:lnTo>
                  <a:lnTo>
                    <a:pt x="37338" y="13715"/>
                  </a:lnTo>
                  <a:lnTo>
                    <a:pt x="37338" y="31241"/>
                  </a:lnTo>
                  <a:lnTo>
                    <a:pt x="40386" y="28193"/>
                  </a:lnTo>
                  <a:close/>
                </a:path>
                <a:path w="40639" h="40004">
                  <a:moveTo>
                    <a:pt x="3810" y="12953"/>
                  </a:moveTo>
                  <a:lnTo>
                    <a:pt x="3810" y="12191"/>
                  </a:lnTo>
                  <a:lnTo>
                    <a:pt x="3048" y="13715"/>
                  </a:lnTo>
                  <a:lnTo>
                    <a:pt x="3810" y="12953"/>
                  </a:lnTo>
                  <a:close/>
                </a:path>
                <a:path w="40639" h="40004">
                  <a:moveTo>
                    <a:pt x="3810" y="26669"/>
                  </a:moveTo>
                  <a:lnTo>
                    <a:pt x="3810" y="12953"/>
                  </a:lnTo>
                  <a:lnTo>
                    <a:pt x="3048" y="13715"/>
                  </a:lnTo>
                  <a:lnTo>
                    <a:pt x="3048" y="25907"/>
                  </a:lnTo>
                  <a:lnTo>
                    <a:pt x="3810" y="26669"/>
                  </a:lnTo>
                  <a:close/>
                </a:path>
                <a:path w="40639" h="40004">
                  <a:moveTo>
                    <a:pt x="13716" y="36575"/>
                  </a:moveTo>
                  <a:lnTo>
                    <a:pt x="3048" y="25907"/>
                  </a:lnTo>
                  <a:lnTo>
                    <a:pt x="3810" y="27431"/>
                  </a:lnTo>
                  <a:lnTo>
                    <a:pt x="3810" y="31765"/>
                  </a:lnTo>
                  <a:lnTo>
                    <a:pt x="12192" y="39623"/>
                  </a:lnTo>
                  <a:lnTo>
                    <a:pt x="12192" y="36575"/>
                  </a:lnTo>
                  <a:lnTo>
                    <a:pt x="13716" y="36575"/>
                  </a:lnTo>
                  <a:close/>
                </a:path>
                <a:path w="40639" h="40004">
                  <a:moveTo>
                    <a:pt x="3810" y="31765"/>
                  </a:moveTo>
                  <a:lnTo>
                    <a:pt x="3810" y="27431"/>
                  </a:lnTo>
                  <a:lnTo>
                    <a:pt x="3048" y="25907"/>
                  </a:lnTo>
                  <a:lnTo>
                    <a:pt x="3048" y="31051"/>
                  </a:lnTo>
                  <a:lnTo>
                    <a:pt x="3810" y="31765"/>
                  </a:lnTo>
                  <a:close/>
                </a:path>
                <a:path w="40639" h="40004">
                  <a:moveTo>
                    <a:pt x="13716" y="3047"/>
                  </a:moveTo>
                  <a:lnTo>
                    <a:pt x="12192" y="3047"/>
                  </a:lnTo>
                  <a:lnTo>
                    <a:pt x="12192" y="4571"/>
                  </a:lnTo>
                  <a:lnTo>
                    <a:pt x="13716" y="3047"/>
                  </a:lnTo>
                  <a:close/>
                </a:path>
                <a:path w="40639" h="40004">
                  <a:moveTo>
                    <a:pt x="28194" y="39623"/>
                  </a:moveTo>
                  <a:lnTo>
                    <a:pt x="28194" y="36575"/>
                  </a:lnTo>
                  <a:lnTo>
                    <a:pt x="12192" y="36575"/>
                  </a:lnTo>
                  <a:lnTo>
                    <a:pt x="12192" y="39623"/>
                  </a:lnTo>
                  <a:lnTo>
                    <a:pt x="28194" y="39623"/>
                  </a:lnTo>
                  <a:close/>
                </a:path>
                <a:path w="40639" h="40004">
                  <a:moveTo>
                    <a:pt x="28194" y="3868"/>
                  </a:moveTo>
                  <a:lnTo>
                    <a:pt x="28194" y="3047"/>
                  </a:lnTo>
                  <a:lnTo>
                    <a:pt x="27432" y="3047"/>
                  </a:lnTo>
                  <a:lnTo>
                    <a:pt x="28194" y="3868"/>
                  </a:lnTo>
                  <a:close/>
                </a:path>
                <a:path w="40639" h="40004">
                  <a:moveTo>
                    <a:pt x="37338" y="31241"/>
                  </a:moveTo>
                  <a:lnTo>
                    <a:pt x="37338" y="25907"/>
                  </a:lnTo>
                  <a:lnTo>
                    <a:pt x="27432" y="36575"/>
                  </a:lnTo>
                  <a:lnTo>
                    <a:pt x="28194" y="36575"/>
                  </a:lnTo>
                  <a:lnTo>
                    <a:pt x="28194" y="39623"/>
                  </a:lnTo>
                  <a:lnTo>
                    <a:pt x="28956" y="39623"/>
                  </a:lnTo>
                  <a:lnTo>
                    <a:pt x="37338" y="31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3938663" y="4135374"/>
              <a:ext cx="39370" cy="36195"/>
            </a:xfrm>
            <a:custGeom>
              <a:avLst/>
              <a:gdLst/>
              <a:ahLst/>
              <a:cxnLst/>
              <a:rect l="l" t="t" r="r" b="b"/>
              <a:pathLst>
                <a:path w="39370" h="36195">
                  <a:moveTo>
                    <a:pt x="38862" y="25145"/>
                  </a:moveTo>
                  <a:lnTo>
                    <a:pt x="38862" y="10667"/>
                  </a:lnTo>
                  <a:lnTo>
                    <a:pt x="28194" y="0"/>
                  </a:lnTo>
                  <a:lnTo>
                    <a:pt x="10668" y="0"/>
                  </a:lnTo>
                  <a:lnTo>
                    <a:pt x="0" y="10667"/>
                  </a:lnTo>
                  <a:lnTo>
                    <a:pt x="0" y="25145"/>
                  </a:lnTo>
                  <a:lnTo>
                    <a:pt x="10668" y="35813"/>
                  </a:lnTo>
                  <a:lnTo>
                    <a:pt x="28194" y="35813"/>
                  </a:lnTo>
                  <a:lnTo>
                    <a:pt x="38862" y="2514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937139" y="4133850"/>
              <a:ext cx="41910" cy="39370"/>
            </a:xfrm>
            <a:custGeom>
              <a:avLst/>
              <a:gdLst/>
              <a:ahLst/>
              <a:cxnLst/>
              <a:rect l="l" t="t" r="r" b="b"/>
              <a:pathLst>
                <a:path w="41910" h="39370">
                  <a:moveTo>
                    <a:pt x="41910" y="27431"/>
                  </a:moveTo>
                  <a:lnTo>
                    <a:pt x="41910" y="11429"/>
                  </a:lnTo>
                  <a:lnTo>
                    <a:pt x="30480" y="0"/>
                  </a:lnTo>
                  <a:lnTo>
                    <a:pt x="11430" y="0"/>
                  </a:lnTo>
                  <a:lnTo>
                    <a:pt x="0" y="11429"/>
                  </a:lnTo>
                  <a:lnTo>
                    <a:pt x="0" y="27431"/>
                  </a:lnTo>
                  <a:lnTo>
                    <a:pt x="3048" y="30479"/>
                  </a:lnTo>
                  <a:lnTo>
                    <a:pt x="3048" y="12953"/>
                  </a:lnTo>
                  <a:lnTo>
                    <a:pt x="12192" y="3809"/>
                  </a:lnTo>
                  <a:lnTo>
                    <a:pt x="12192" y="3047"/>
                  </a:lnTo>
                  <a:lnTo>
                    <a:pt x="13716" y="2285"/>
                  </a:lnTo>
                  <a:lnTo>
                    <a:pt x="13715" y="3047"/>
                  </a:lnTo>
                  <a:lnTo>
                    <a:pt x="28956" y="3047"/>
                  </a:lnTo>
                  <a:lnTo>
                    <a:pt x="28956" y="2285"/>
                  </a:lnTo>
                  <a:lnTo>
                    <a:pt x="39624" y="12953"/>
                  </a:lnTo>
                  <a:lnTo>
                    <a:pt x="39624" y="29717"/>
                  </a:lnTo>
                  <a:lnTo>
                    <a:pt x="41910" y="27431"/>
                  </a:lnTo>
                  <a:close/>
                </a:path>
                <a:path w="41910" h="39370">
                  <a:moveTo>
                    <a:pt x="12954" y="35813"/>
                  </a:moveTo>
                  <a:lnTo>
                    <a:pt x="3048" y="25907"/>
                  </a:lnTo>
                  <a:lnTo>
                    <a:pt x="3048" y="30479"/>
                  </a:lnTo>
                  <a:lnTo>
                    <a:pt x="11430" y="38861"/>
                  </a:lnTo>
                  <a:lnTo>
                    <a:pt x="12192" y="38861"/>
                  </a:lnTo>
                  <a:lnTo>
                    <a:pt x="12192" y="35813"/>
                  </a:lnTo>
                  <a:lnTo>
                    <a:pt x="12954" y="35813"/>
                  </a:lnTo>
                  <a:close/>
                </a:path>
                <a:path w="41910" h="39370">
                  <a:moveTo>
                    <a:pt x="13716" y="2285"/>
                  </a:moveTo>
                  <a:lnTo>
                    <a:pt x="12192" y="3047"/>
                  </a:lnTo>
                  <a:lnTo>
                    <a:pt x="12954" y="3047"/>
                  </a:lnTo>
                  <a:lnTo>
                    <a:pt x="13716" y="2285"/>
                  </a:lnTo>
                  <a:close/>
                </a:path>
                <a:path w="41910" h="39370">
                  <a:moveTo>
                    <a:pt x="12954" y="3047"/>
                  </a:moveTo>
                  <a:lnTo>
                    <a:pt x="12192" y="3047"/>
                  </a:lnTo>
                  <a:lnTo>
                    <a:pt x="12192" y="3809"/>
                  </a:lnTo>
                  <a:lnTo>
                    <a:pt x="12954" y="3047"/>
                  </a:lnTo>
                  <a:close/>
                </a:path>
                <a:path w="41910" h="39370">
                  <a:moveTo>
                    <a:pt x="13716" y="36575"/>
                  </a:moveTo>
                  <a:lnTo>
                    <a:pt x="12954" y="35813"/>
                  </a:lnTo>
                  <a:lnTo>
                    <a:pt x="12192" y="35813"/>
                  </a:lnTo>
                  <a:lnTo>
                    <a:pt x="13716" y="36575"/>
                  </a:lnTo>
                  <a:close/>
                </a:path>
                <a:path w="41910" h="39370">
                  <a:moveTo>
                    <a:pt x="13716" y="38861"/>
                  </a:moveTo>
                  <a:lnTo>
                    <a:pt x="13716" y="36575"/>
                  </a:lnTo>
                  <a:lnTo>
                    <a:pt x="12192" y="35813"/>
                  </a:lnTo>
                  <a:lnTo>
                    <a:pt x="12192" y="38861"/>
                  </a:lnTo>
                  <a:lnTo>
                    <a:pt x="13716" y="38861"/>
                  </a:lnTo>
                  <a:close/>
                </a:path>
                <a:path w="41910" h="39370">
                  <a:moveTo>
                    <a:pt x="13715" y="3047"/>
                  </a:moveTo>
                  <a:lnTo>
                    <a:pt x="13716" y="2285"/>
                  </a:lnTo>
                  <a:lnTo>
                    <a:pt x="12954" y="3047"/>
                  </a:lnTo>
                  <a:lnTo>
                    <a:pt x="13715" y="3047"/>
                  </a:lnTo>
                  <a:close/>
                </a:path>
                <a:path w="41910" h="39370">
                  <a:moveTo>
                    <a:pt x="29718" y="35813"/>
                  </a:moveTo>
                  <a:lnTo>
                    <a:pt x="12954" y="35813"/>
                  </a:lnTo>
                  <a:lnTo>
                    <a:pt x="13716" y="36575"/>
                  </a:lnTo>
                  <a:lnTo>
                    <a:pt x="13716" y="38861"/>
                  </a:lnTo>
                  <a:lnTo>
                    <a:pt x="28956" y="38861"/>
                  </a:lnTo>
                  <a:lnTo>
                    <a:pt x="28956" y="36575"/>
                  </a:lnTo>
                  <a:lnTo>
                    <a:pt x="29718" y="35813"/>
                  </a:lnTo>
                  <a:close/>
                </a:path>
                <a:path w="41910" h="39370">
                  <a:moveTo>
                    <a:pt x="29718" y="3047"/>
                  </a:moveTo>
                  <a:lnTo>
                    <a:pt x="28956" y="2285"/>
                  </a:lnTo>
                  <a:lnTo>
                    <a:pt x="28956" y="3047"/>
                  </a:lnTo>
                  <a:lnTo>
                    <a:pt x="29718" y="3047"/>
                  </a:lnTo>
                  <a:close/>
                </a:path>
                <a:path w="41910" h="39370">
                  <a:moveTo>
                    <a:pt x="39624" y="29717"/>
                  </a:moveTo>
                  <a:lnTo>
                    <a:pt x="39624" y="25907"/>
                  </a:lnTo>
                  <a:lnTo>
                    <a:pt x="28956" y="36575"/>
                  </a:lnTo>
                  <a:lnTo>
                    <a:pt x="28956" y="38861"/>
                  </a:lnTo>
                  <a:lnTo>
                    <a:pt x="30480" y="38861"/>
                  </a:lnTo>
                  <a:lnTo>
                    <a:pt x="39624" y="29717"/>
                  </a:lnTo>
                  <a:close/>
                </a:path>
                <a:path w="41910" h="39370">
                  <a:moveTo>
                    <a:pt x="39624" y="25907"/>
                  </a:moveTo>
                  <a:lnTo>
                    <a:pt x="39624" y="12953"/>
                  </a:lnTo>
                  <a:lnTo>
                    <a:pt x="38862" y="12191"/>
                  </a:lnTo>
                  <a:lnTo>
                    <a:pt x="38862" y="26669"/>
                  </a:lnTo>
                  <a:lnTo>
                    <a:pt x="39624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3679583" y="4193286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89">
                  <a:moveTo>
                    <a:pt x="36576" y="24383"/>
                  </a:moveTo>
                  <a:lnTo>
                    <a:pt x="36576" y="9905"/>
                  </a:lnTo>
                  <a:lnTo>
                    <a:pt x="26670" y="0"/>
                  </a:lnTo>
                  <a:lnTo>
                    <a:pt x="9906" y="0"/>
                  </a:lnTo>
                  <a:lnTo>
                    <a:pt x="0" y="9905"/>
                  </a:lnTo>
                  <a:lnTo>
                    <a:pt x="0" y="24383"/>
                  </a:lnTo>
                  <a:lnTo>
                    <a:pt x="9906" y="34289"/>
                  </a:lnTo>
                  <a:lnTo>
                    <a:pt x="26670" y="34289"/>
                  </a:lnTo>
                  <a:lnTo>
                    <a:pt x="36576" y="2438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677297" y="4191762"/>
              <a:ext cx="40640" cy="37465"/>
            </a:xfrm>
            <a:custGeom>
              <a:avLst/>
              <a:gdLst/>
              <a:ahLst/>
              <a:cxnLst/>
              <a:rect l="l" t="t" r="r" b="b"/>
              <a:pathLst>
                <a:path w="40639" h="37464">
                  <a:moveTo>
                    <a:pt x="40386" y="26669"/>
                  </a:moveTo>
                  <a:lnTo>
                    <a:pt x="40386" y="10667"/>
                  </a:lnTo>
                  <a:lnTo>
                    <a:pt x="29718" y="0"/>
                  </a:lnTo>
                  <a:lnTo>
                    <a:pt x="11430" y="0"/>
                  </a:lnTo>
                  <a:lnTo>
                    <a:pt x="0" y="10667"/>
                  </a:lnTo>
                  <a:lnTo>
                    <a:pt x="0" y="26669"/>
                  </a:lnTo>
                  <a:lnTo>
                    <a:pt x="3048" y="29514"/>
                  </a:lnTo>
                  <a:lnTo>
                    <a:pt x="3048" y="12953"/>
                  </a:lnTo>
                  <a:lnTo>
                    <a:pt x="3810" y="11429"/>
                  </a:lnTo>
                  <a:lnTo>
                    <a:pt x="3810" y="12191"/>
                  </a:lnTo>
                  <a:lnTo>
                    <a:pt x="12192" y="3809"/>
                  </a:lnTo>
                  <a:lnTo>
                    <a:pt x="12192" y="3047"/>
                  </a:lnTo>
                  <a:lnTo>
                    <a:pt x="28956" y="3047"/>
                  </a:lnTo>
                  <a:lnTo>
                    <a:pt x="28956" y="4571"/>
                  </a:lnTo>
                  <a:lnTo>
                    <a:pt x="37338" y="12953"/>
                  </a:lnTo>
                  <a:lnTo>
                    <a:pt x="37338" y="29717"/>
                  </a:lnTo>
                  <a:lnTo>
                    <a:pt x="40386" y="26669"/>
                  </a:lnTo>
                  <a:close/>
                </a:path>
                <a:path w="40639" h="37464">
                  <a:moveTo>
                    <a:pt x="3810" y="12191"/>
                  </a:moveTo>
                  <a:lnTo>
                    <a:pt x="3810" y="11429"/>
                  </a:lnTo>
                  <a:lnTo>
                    <a:pt x="3048" y="12953"/>
                  </a:lnTo>
                  <a:lnTo>
                    <a:pt x="3810" y="12191"/>
                  </a:lnTo>
                  <a:close/>
                </a:path>
                <a:path w="40639" h="37464">
                  <a:moveTo>
                    <a:pt x="3810" y="25145"/>
                  </a:moveTo>
                  <a:lnTo>
                    <a:pt x="3810" y="12191"/>
                  </a:lnTo>
                  <a:lnTo>
                    <a:pt x="3048" y="12953"/>
                  </a:lnTo>
                  <a:lnTo>
                    <a:pt x="3048" y="24383"/>
                  </a:lnTo>
                  <a:lnTo>
                    <a:pt x="3810" y="25145"/>
                  </a:lnTo>
                  <a:close/>
                </a:path>
                <a:path w="40639" h="37464">
                  <a:moveTo>
                    <a:pt x="12954" y="34289"/>
                  </a:moveTo>
                  <a:lnTo>
                    <a:pt x="3048" y="24383"/>
                  </a:lnTo>
                  <a:lnTo>
                    <a:pt x="3810" y="25907"/>
                  </a:lnTo>
                  <a:lnTo>
                    <a:pt x="3810" y="30225"/>
                  </a:lnTo>
                  <a:lnTo>
                    <a:pt x="11430" y="37337"/>
                  </a:lnTo>
                  <a:lnTo>
                    <a:pt x="12192" y="37337"/>
                  </a:lnTo>
                  <a:lnTo>
                    <a:pt x="12192" y="34289"/>
                  </a:lnTo>
                  <a:lnTo>
                    <a:pt x="12954" y="34289"/>
                  </a:lnTo>
                  <a:close/>
                </a:path>
                <a:path w="40639" h="37464">
                  <a:moveTo>
                    <a:pt x="3810" y="30225"/>
                  </a:moveTo>
                  <a:lnTo>
                    <a:pt x="3810" y="25907"/>
                  </a:lnTo>
                  <a:lnTo>
                    <a:pt x="3048" y="24383"/>
                  </a:lnTo>
                  <a:lnTo>
                    <a:pt x="3048" y="29514"/>
                  </a:lnTo>
                  <a:lnTo>
                    <a:pt x="3810" y="30225"/>
                  </a:lnTo>
                  <a:close/>
                </a:path>
                <a:path w="40639" h="37464">
                  <a:moveTo>
                    <a:pt x="12954" y="3047"/>
                  </a:moveTo>
                  <a:lnTo>
                    <a:pt x="12192" y="3047"/>
                  </a:lnTo>
                  <a:lnTo>
                    <a:pt x="12192" y="3809"/>
                  </a:lnTo>
                  <a:lnTo>
                    <a:pt x="12954" y="3047"/>
                  </a:lnTo>
                  <a:close/>
                </a:path>
                <a:path w="40639" h="37464">
                  <a:moveTo>
                    <a:pt x="28956" y="37337"/>
                  </a:moveTo>
                  <a:lnTo>
                    <a:pt x="28956" y="34289"/>
                  </a:lnTo>
                  <a:lnTo>
                    <a:pt x="12192" y="34289"/>
                  </a:lnTo>
                  <a:lnTo>
                    <a:pt x="12192" y="37337"/>
                  </a:lnTo>
                  <a:lnTo>
                    <a:pt x="28956" y="37337"/>
                  </a:lnTo>
                  <a:close/>
                </a:path>
                <a:path w="40639" h="37464">
                  <a:moveTo>
                    <a:pt x="28956" y="4571"/>
                  </a:moveTo>
                  <a:lnTo>
                    <a:pt x="28956" y="3047"/>
                  </a:lnTo>
                  <a:lnTo>
                    <a:pt x="27432" y="3047"/>
                  </a:lnTo>
                  <a:lnTo>
                    <a:pt x="28956" y="4571"/>
                  </a:lnTo>
                  <a:close/>
                </a:path>
                <a:path w="40639" h="37464">
                  <a:moveTo>
                    <a:pt x="37338" y="29717"/>
                  </a:moveTo>
                  <a:lnTo>
                    <a:pt x="37338" y="24383"/>
                  </a:lnTo>
                  <a:lnTo>
                    <a:pt x="27432" y="34289"/>
                  </a:lnTo>
                  <a:lnTo>
                    <a:pt x="28956" y="34289"/>
                  </a:lnTo>
                  <a:lnTo>
                    <a:pt x="28956" y="37337"/>
                  </a:lnTo>
                  <a:lnTo>
                    <a:pt x="29718" y="37337"/>
                  </a:lnTo>
                  <a:lnTo>
                    <a:pt x="37338" y="297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880751" y="4145280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89">
                  <a:moveTo>
                    <a:pt x="36576" y="24383"/>
                  </a:moveTo>
                  <a:lnTo>
                    <a:pt x="36576" y="9905"/>
                  </a:lnTo>
                  <a:lnTo>
                    <a:pt x="26670" y="0"/>
                  </a:lnTo>
                  <a:lnTo>
                    <a:pt x="9906" y="0"/>
                  </a:lnTo>
                  <a:lnTo>
                    <a:pt x="0" y="9905"/>
                  </a:lnTo>
                  <a:lnTo>
                    <a:pt x="0" y="24383"/>
                  </a:lnTo>
                  <a:lnTo>
                    <a:pt x="9906" y="34289"/>
                  </a:lnTo>
                  <a:lnTo>
                    <a:pt x="26670" y="34289"/>
                  </a:lnTo>
                  <a:lnTo>
                    <a:pt x="36576" y="2438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879227" y="4143756"/>
              <a:ext cx="40005" cy="37465"/>
            </a:xfrm>
            <a:custGeom>
              <a:avLst/>
              <a:gdLst/>
              <a:ahLst/>
              <a:cxnLst/>
              <a:rect l="l" t="t" r="r" b="b"/>
              <a:pathLst>
                <a:path w="40004" h="37464">
                  <a:moveTo>
                    <a:pt x="39624" y="26669"/>
                  </a:moveTo>
                  <a:lnTo>
                    <a:pt x="39624" y="10667"/>
                  </a:lnTo>
                  <a:lnTo>
                    <a:pt x="28956" y="0"/>
                  </a:lnTo>
                  <a:lnTo>
                    <a:pt x="10668" y="0"/>
                  </a:lnTo>
                  <a:lnTo>
                    <a:pt x="0" y="10667"/>
                  </a:lnTo>
                  <a:lnTo>
                    <a:pt x="0" y="26669"/>
                  </a:lnTo>
                  <a:lnTo>
                    <a:pt x="2286" y="28955"/>
                  </a:lnTo>
                  <a:lnTo>
                    <a:pt x="2286" y="12953"/>
                  </a:lnTo>
                  <a:lnTo>
                    <a:pt x="3047" y="11429"/>
                  </a:lnTo>
                  <a:lnTo>
                    <a:pt x="3047" y="12246"/>
                  </a:lnTo>
                  <a:lnTo>
                    <a:pt x="11430" y="4463"/>
                  </a:lnTo>
                  <a:lnTo>
                    <a:pt x="11430" y="3047"/>
                  </a:lnTo>
                  <a:lnTo>
                    <a:pt x="28194" y="3047"/>
                  </a:lnTo>
                  <a:lnTo>
                    <a:pt x="28194" y="3809"/>
                  </a:lnTo>
                  <a:lnTo>
                    <a:pt x="36576" y="12191"/>
                  </a:lnTo>
                  <a:lnTo>
                    <a:pt x="36576" y="11429"/>
                  </a:lnTo>
                  <a:lnTo>
                    <a:pt x="37338" y="12953"/>
                  </a:lnTo>
                  <a:lnTo>
                    <a:pt x="37338" y="28955"/>
                  </a:lnTo>
                  <a:lnTo>
                    <a:pt x="39624" y="26669"/>
                  </a:lnTo>
                  <a:close/>
                </a:path>
                <a:path w="40004" h="37464">
                  <a:moveTo>
                    <a:pt x="3047" y="12246"/>
                  </a:moveTo>
                  <a:lnTo>
                    <a:pt x="3047" y="11429"/>
                  </a:lnTo>
                  <a:lnTo>
                    <a:pt x="2286" y="12953"/>
                  </a:lnTo>
                  <a:lnTo>
                    <a:pt x="3047" y="12246"/>
                  </a:lnTo>
                  <a:close/>
                </a:path>
                <a:path w="40004" h="37464">
                  <a:moveTo>
                    <a:pt x="3047" y="25091"/>
                  </a:moveTo>
                  <a:lnTo>
                    <a:pt x="3047" y="12246"/>
                  </a:lnTo>
                  <a:lnTo>
                    <a:pt x="2286" y="12953"/>
                  </a:lnTo>
                  <a:lnTo>
                    <a:pt x="2286" y="24383"/>
                  </a:lnTo>
                  <a:lnTo>
                    <a:pt x="3047" y="25091"/>
                  </a:lnTo>
                  <a:close/>
                </a:path>
                <a:path w="40004" h="37464">
                  <a:moveTo>
                    <a:pt x="12954" y="34289"/>
                  </a:moveTo>
                  <a:lnTo>
                    <a:pt x="2286" y="24383"/>
                  </a:lnTo>
                  <a:lnTo>
                    <a:pt x="3047" y="25907"/>
                  </a:lnTo>
                  <a:lnTo>
                    <a:pt x="3047" y="29717"/>
                  </a:lnTo>
                  <a:lnTo>
                    <a:pt x="10668" y="37337"/>
                  </a:lnTo>
                  <a:lnTo>
                    <a:pt x="11429" y="37337"/>
                  </a:lnTo>
                  <a:lnTo>
                    <a:pt x="11430" y="34289"/>
                  </a:lnTo>
                  <a:lnTo>
                    <a:pt x="12954" y="34289"/>
                  </a:lnTo>
                  <a:close/>
                </a:path>
                <a:path w="40004" h="37464">
                  <a:moveTo>
                    <a:pt x="3047" y="29717"/>
                  </a:moveTo>
                  <a:lnTo>
                    <a:pt x="3047" y="25907"/>
                  </a:lnTo>
                  <a:lnTo>
                    <a:pt x="2286" y="24383"/>
                  </a:lnTo>
                  <a:lnTo>
                    <a:pt x="2286" y="28955"/>
                  </a:lnTo>
                  <a:lnTo>
                    <a:pt x="3047" y="29717"/>
                  </a:lnTo>
                  <a:close/>
                </a:path>
                <a:path w="40004" h="37464">
                  <a:moveTo>
                    <a:pt x="12954" y="3047"/>
                  </a:moveTo>
                  <a:lnTo>
                    <a:pt x="11430" y="3047"/>
                  </a:lnTo>
                  <a:lnTo>
                    <a:pt x="11430" y="4463"/>
                  </a:lnTo>
                  <a:lnTo>
                    <a:pt x="12954" y="3047"/>
                  </a:lnTo>
                  <a:close/>
                </a:path>
                <a:path w="40004" h="37464">
                  <a:moveTo>
                    <a:pt x="28194" y="37337"/>
                  </a:moveTo>
                  <a:lnTo>
                    <a:pt x="28194" y="34289"/>
                  </a:lnTo>
                  <a:lnTo>
                    <a:pt x="11430" y="34289"/>
                  </a:lnTo>
                  <a:lnTo>
                    <a:pt x="11429" y="37337"/>
                  </a:lnTo>
                  <a:lnTo>
                    <a:pt x="28194" y="37337"/>
                  </a:lnTo>
                  <a:close/>
                </a:path>
                <a:path w="40004" h="37464">
                  <a:moveTo>
                    <a:pt x="28194" y="3809"/>
                  </a:moveTo>
                  <a:lnTo>
                    <a:pt x="28194" y="3047"/>
                  </a:lnTo>
                  <a:lnTo>
                    <a:pt x="27432" y="3047"/>
                  </a:lnTo>
                  <a:lnTo>
                    <a:pt x="28194" y="3809"/>
                  </a:lnTo>
                  <a:close/>
                </a:path>
                <a:path w="40004" h="37464">
                  <a:moveTo>
                    <a:pt x="37338" y="24383"/>
                  </a:moveTo>
                  <a:lnTo>
                    <a:pt x="27432" y="34289"/>
                  </a:lnTo>
                  <a:lnTo>
                    <a:pt x="28194" y="34289"/>
                  </a:lnTo>
                  <a:lnTo>
                    <a:pt x="28194" y="37337"/>
                  </a:lnTo>
                  <a:lnTo>
                    <a:pt x="28956" y="37337"/>
                  </a:lnTo>
                  <a:lnTo>
                    <a:pt x="36576" y="29717"/>
                  </a:lnTo>
                  <a:lnTo>
                    <a:pt x="36576" y="25907"/>
                  </a:lnTo>
                  <a:lnTo>
                    <a:pt x="37338" y="24383"/>
                  </a:lnTo>
                  <a:close/>
                </a:path>
                <a:path w="40004" h="37464">
                  <a:moveTo>
                    <a:pt x="37338" y="12953"/>
                  </a:moveTo>
                  <a:lnTo>
                    <a:pt x="36576" y="11429"/>
                  </a:lnTo>
                  <a:lnTo>
                    <a:pt x="36576" y="12191"/>
                  </a:lnTo>
                  <a:lnTo>
                    <a:pt x="37338" y="12953"/>
                  </a:lnTo>
                  <a:close/>
                </a:path>
                <a:path w="40004" h="37464">
                  <a:moveTo>
                    <a:pt x="37338" y="24383"/>
                  </a:moveTo>
                  <a:lnTo>
                    <a:pt x="37338" y="12953"/>
                  </a:lnTo>
                  <a:lnTo>
                    <a:pt x="36576" y="12191"/>
                  </a:lnTo>
                  <a:lnTo>
                    <a:pt x="36576" y="25145"/>
                  </a:lnTo>
                  <a:lnTo>
                    <a:pt x="37338" y="24383"/>
                  </a:lnTo>
                  <a:close/>
                </a:path>
                <a:path w="40004" h="37464">
                  <a:moveTo>
                    <a:pt x="37338" y="28955"/>
                  </a:moveTo>
                  <a:lnTo>
                    <a:pt x="37338" y="24383"/>
                  </a:lnTo>
                  <a:lnTo>
                    <a:pt x="36576" y="25907"/>
                  </a:lnTo>
                  <a:lnTo>
                    <a:pt x="36576" y="29717"/>
                  </a:lnTo>
                  <a:lnTo>
                    <a:pt x="37338" y="289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26649" y="4019550"/>
              <a:ext cx="76962" cy="70865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4701000" y="3673602"/>
            <a:ext cx="504190" cy="768985"/>
            <a:chOff x="4701000" y="3673602"/>
            <a:chExt cx="504190" cy="768985"/>
          </a:xfrm>
        </p:grpSpPr>
        <p:sp>
          <p:nvSpPr>
            <p:cNvPr id="70" name="object 70" descr=""/>
            <p:cNvSpPr/>
            <p:nvPr/>
          </p:nvSpPr>
          <p:spPr>
            <a:xfrm>
              <a:off x="4706759" y="3912870"/>
              <a:ext cx="436880" cy="468630"/>
            </a:xfrm>
            <a:custGeom>
              <a:avLst/>
              <a:gdLst/>
              <a:ahLst/>
              <a:cxnLst/>
              <a:rect l="l" t="t" r="r" b="b"/>
              <a:pathLst>
                <a:path w="436879" h="468629">
                  <a:moveTo>
                    <a:pt x="436625" y="54863"/>
                  </a:moveTo>
                  <a:lnTo>
                    <a:pt x="432482" y="33754"/>
                  </a:lnTo>
                  <a:lnTo>
                    <a:pt x="421195" y="16287"/>
                  </a:lnTo>
                  <a:lnTo>
                    <a:pt x="404479" y="4393"/>
                  </a:lnTo>
                  <a:lnTo>
                    <a:pt x="384047" y="0"/>
                  </a:lnTo>
                  <a:lnTo>
                    <a:pt x="52577" y="0"/>
                  </a:lnTo>
                  <a:lnTo>
                    <a:pt x="32146" y="4393"/>
                  </a:lnTo>
                  <a:lnTo>
                    <a:pt x="15430" y="16287"/>
                  </a:lnTo>
                  <a:lnTo>
                    <a:pt x="4143" y="33754"/>
                  </a:lnTo>
                  <a:lnTo>
                    <a:pt x="0" y="54863"/>
                  </a:lnTo>
                  <a:lnTo>
                    <a:pt x="0" y="413766"/>
                  </a:lnTo>
                  <a:lnTo>
                    <a:pt x="4143" y="435197"/>
                  </a:lnTo>
                  <a:lnTo>
                    <a:pt x="15430" y="452627"/>
                  </a:lnTo>
                  <a:lnTo>
                    <a:pt x="32146" y="464343"/>
                  </a:lnTo>
                  <a:lnTo>
                    <a:pt x="52578" y="468629"/>
                  </a:lnTo>
                  <a:lnTo>
                    <a:pt x="384048" y="468629"/>
                  </a:lnTo>
                  <a:lnTo>
                    <a:pt x="404479" y="464343"/>
                  </a:lnTo>
                  <a:lnTo>
                    <a:pt x="421195" y="452627"/>
                  </a:lnTo>
                  <a:lnTo>
                    <a:pt x="432482" y="435197"/>
                  </a:lnTo>
                  <a:lnTo>
                    <a:pt x="436625" y="413766"/>
                  </a:lnTo>
                  <a:lnTo>
                    <a:pt x="436625" y="54863"/>
                  </a:lnTo>
                  <a:close/>
                </a:path>
              </a:pathLst>
            </a:custGeom>
            <a:ln w="11518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738001" y="3673602"/>
              <a:ext cx="467359" cy="768985"/>
            </a:xfrm>
            <a:custGeom>
              <a:avLst/>
              <a:gdLst/>
              <a:ahLst/>
              <a:cxnLst/>
              <a:rect l="l" t="t" r="r" b="b"/>
              <a:pathLst>
                <a:path w="467360" h="768985">
                  <a:moveTo>
                    <a:pt x="467105" y="89915"/>
                  </a:moveTo>
                  <a:lnTo>
                    <a:pt x="467105" y="0"/>
                  </a:lnTo>
                  <a:lnTo>
                    <a:pt x="147065" y="573023"/>
                  </a:lnTo>
                  <a:lnTo>
                    <a:pt x="52577" y="358139"/>
                  </a:lnTo>
                  <a:lnTo>
                    <a:pt x="0" y="566927"/>
                  </a:lnTo>
                  <a:lnTo>
                    <a:pt x="179831" y="768857"/>
                  </a:lnTo>
                  <a:lnTo>
                    <a:pt x="467105" y="899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 descr=""/>
          <p:cNvSpPr/>
          <p:nvPr/>
        </p:nvSpPr>
        <p:spPr>
          <a:xfrm>
            <a:off x="4486542" y="2879610"/>
            <a:ext cx="617220" cy="722630"/>
          </a:xfrm>
          <a:custGeom>
            <a:avLst/>
            <a:gdLst/>
            <a:ahLst/>
            <a:cxnLst/>
            <a:rect l="l" t="t" r="r" b="b"/>
            <a:pathLst>
              <a:path w="617220" h="722629">
                <a:moveTo>
                  <a:pt x="617220" y="48768"/>
                </a:moveTo>
                <a:lnTo>
                  <a:pt x="558546" y="0"/>
                </a:lnTo>
                <a:lnTo>
                  <a:pt x="308610" y="301434"/>
                </a:lnTo>
                <a:lnTo>
                  <a:pt x="58674" y="0"/>
                </a:lnTo>
                <a:lnTo>
                  <a:pt x="0" y="48768"/>
                </a:lnTo>
                <a:lnTo>
                  <a:pt x="259041" y="361188"/>
                </a:lnTo>
                <a:lnTo>
                  <a:pt x="0" y="673608"/>
                </a:lnTo>
                <a:lnTo>
                  <a:pt x="58674" y="722376"/>
                </a:lnTo>
                <a:lnTo>
                  <a:pt x="308610" y="420954"/>
                </a:lnTo>
                <a:lnTo>
                  <a:pt x="558546" y="722376"/>
                </a:lnTo>
                <a:lnTo>
                  <a:pt x="617220" y="673608"/>
                </a:lnTo>
                <a:lnTo>
                  <a:pt x="358165" y="361188"/>
                </a:lnTo>
                <a:lnTo>
                  <a:pt x="617220" y="48768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839" y="1843659"/>
            <a:ext cx="9144000" cy="38004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25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NTCSE</a:t>
            </a:r>
            <a:r>
              <a:rPr dirty="0" spc="-4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-</a:t>
            </a:r>
            <a:r>
              <a:rPr dirty="0" spc="-4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Calidad</a:t>
            </a:r>
            <a:r>
              <a:rPr dirty="0" spc="-3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de</a:t>
            </a:r>
            <a:r>
              <a:rPr dirty="0" spc="-3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Producto</a:t>
            </a:r>
            <a:r>
              <a:rPr dirty="0" spc="-35">
                <a:solidFill>
                  <a:srgbClr val="000065"/>
                </a:solidFill>
              </a:rPr>
              <a:t> </a:t>
            </a:r>
            <a:r>
              <a:rPr dirty="0" spc="-30">
                <a:solidFill>
                  <a:srgbClr val="000065"/>
                </a:solidFill>
              </a:rPr>
              <a:t>(Urbana-</a:t>
            </a:r>
            <a:r>
              <a:rPr dirty="0" spc="-10">
                <a:solidFill>
                  <a:srgbClr val="000065"/>
                </a:solidFill>
              </a:rPr>
              <a:t>Rural)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839" y="5659373"/>
            <a:ext cx="9140952" cy="151866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53541" y="6909010"/>
            <a:ext cx="55581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25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NTCSE</a:t>
            </a:r>
            <a:r>
              <a:rPr dirty="0" spc="-1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-</a:t>
            </a:r>
            <a:r>
              <a:rPr dirty="0" spc="-1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Calidad</a:t>
            </a:r>
            <a:r>
              <a:rPr dirty="0" spc="-1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de</a:t>
            </a:r>
            <a:r>
              <a:rPr dirty="0" spc="-10">
                <a:solidFill>
                  <a:srgbClr val="000065"/>
                </a:solidFill>
              </a:rPr>
              <a:t> </a:t>
            </a:r>
            <a:r>
              <a:rPr dirty="0" spc="-30">
                <a:solidFill>
                  <a:srgbClr val="000065"/>
                </a:solidFill>
              </a:rPr>
              <a:t>Producto-</a:t>
            </a:r>
            <a:r>
              <a:rPr dirty="0" spc="-10">
                <a:solidFill>
                  <a:srgbClr val="000065"/>
                </a:solidFill>
              </a:rPr>
              <a:t>Perturbaciones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1259" y="1689354"/>
            <a:ext cx="7272528" cy="551764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853573" y="3090163"/>
            <a:ext cx="153860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74625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009A"/>
                </a:solidFill>
                <a:latin typeface="Verdana"/>
                <a:cs typeface="Verdana"/>
              </a:rPr>
              <a:t>Tolerancia</a:t>
            </a:r>
            <a:r>
              <a:rPr dirty="0" sz="1400" spc="-90" b="1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400" spc="-25" b="1">
                <a:solidFill>
                  <a:srgbClr val="00009A"/>
                </a:solidFill>
                <a:latin typeface="Verdana"/>
                <a:cs typeface="Verdana"/>
              </a:rPr>
              <a:t>de </a:t>
            </a:r>
            <a:r>
              <a:rPr dirty="0" sz="1400" b="1">
                <a:solidFill>
                  <a:srgbClr val="00009A"/>
                </a:solidFill>
                <a:latin typeface="Verdana"/>
                <a:cs typeface="Verdana"/>
              </a:rPr>
              <a:t>la</a:t>
            </a:r>
            <a:r>
              <a:rPr dirty="0" sz="1400" spc="-20" b="1">
                <a:solidFill>
                  <a:srgbClr val="00009A"/>
                </a:solidFill>
                <a:latin typeface="Verdana"/>
                <a:cs typeface="Verdana"/>
              </a:rPr>
              <a:t> </a:t>
            </a:r>
            <a:r>
              <a:rPr dirty="0" sz="1400" spc="-10" b="1">
                <a:solidFill>
                  <a:srgbClr val="00009A"/>
                </a:solidFill>
                <a:latin typeface="Verdana"/>
                <a:cs typeface="Verdana"/>
              </a:rPr>
              <a:t>NTCSE.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10" b="1">
                <a:solidFill>
                  <a:srgbClr val="00009A"/>
                </a:solidFill>
                <a:latin typeface="Verdana"/>
                <a:cs typeface="Verdana"/>
              </a:rPr>
              <a:t>Perturbaciones Armónicas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02093" y="768095"/>
            <a:ext cx="8543290" cy="5694680"/>
            <a:chOff x="902093" y="768095"/>
            <a:chExt cx="8543290" cy="56946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3223" y="1854013"/>
              <a:ext cx="6343354" cy="41141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7849" y="2244851"/>
              <a:ext cx="6859523" cy="390982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3465" y="3613403"/>
              <a:ext cx="7137400" cy="284911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25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65"/>
                </a:solidFill>
              </a:rPr>
              <a:t>NTCSE</a:t>
            </a:r>
            <a:r>
              <a:rPr dirty="0" spc="-1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-</a:t>
            </a:r>
            <a:r>
              <a:rPr dirty="0" spc="-15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Calidad</a:t>
            </a:r>
            <a:r>
              <a:rPr dirty="0" spc="-10">
                <a:solidFill>
                  <a:srgbClr val="000065"/>
                </a:solidFill>
              </a:rPr>
              <a:t> </a:t>
            </a:r>
            <a:r>
              <a:rPr dirty="0">
                <a:solidFill>
                  <a:srgbClr val="000065"/>
                </a:solidFill>
              </a:rPr>
              <a:t>de</a:t>
            </a:r>
            <a:r>
              <a:rPr dirty="0" spc="-10">
                <a:solidFill>
                  <a:srgbClr val="000065"/>
                </a:solidFill>
              </a:rPr>
              <a:t> </a:t>
            </a:r>
            <a:r>
              <a:rPr dirty="0" spc="-30">
                <a:solidFill>
                  <a:srgbClr val="000065"/>
                </a:solidFill>
              </a:rPr>
              <a:t>Producto-</a:t>
            </a:r>
            <a:r>
              <a:rPr dirty="0" spc="-10">
                <a:solidFill>
                  <a:srgbClr val="000065"/>
                </a:solidFill>
              </a:rPr>
              <a:t>Perturbaciones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708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Normativas</a:t>
            </a:r>
            <a:r>
              <a:rPr dirty="0" sz="3200" spc="-26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Internacional</a:t>
            </a:r>
            <a:r>
              <a:rPr dirty="0" sz="3200" spc="-260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1196473" y="1792478"/>
            <a:ext cx="8347075" cy="4589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Verdana"/>
                <a:cs typeface="Verdana"/>
              </a:rPr>
              <a:t>Estándar</a:t>
            </a:r>
            <a:r>
              <a:rPr dirty="0" sz="1800" spc="-90" b="1">
                <a:latin typeface="Verdana"/>
                <a:cs typeface="Verdana"/>
              </a:rPr>
              <a:t> </a:t>
            </a:r>
            <a:r>
              <a:rPr dirty="0" sz="1800" spc="-20" b="1">
                <a:latin typeface="Verdana"/>
                <a:cs typeface="Verdana"/>
              </a:rPr>
              <a:t>IEEE</a:t>
            </a:r>
            <a:endParaRPr sz="18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00000"/>
              </a:lnSpc>
              <a:spcBef>
                <a:spcPts val="1260"/>
              </a:spcBef>
              <a:buSzPct val="75000"/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9A9A00"/>
                </a:solidFill>
                <a:latin typeface="Verdana"/>
                <a:cs typeface="Verdana"/>
              </a:rPr>
              <a:t>	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IEEE</a:t>
            </a:r>
            <a:r>
              <a:rPr dirty="0" sz="1600" spc="28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Std</a:t>
            </a:r>
            <a:r>
              <a:rPr dirty="0" sz="1600" spc="29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b="1">
                <a:solidFill>
                  <a:srgbClr val="000065"/>
                </a:solidFill>
                <a:latin typeface="Verdana"/>
                <a:cs typeface="Verdana"/>
              </a:rPr>
              <a:t>1159-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1995:</a:t>
            </a:r>
            <a:r>
              <a:rPr dirty="0" sz="1600" spc="28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Recommended</a:t>
            </a:r>
            <a:r>
              <a:rPr dirty="0" sz="1600" spc="30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practice</a:t>
            </a:r>
            <a:r>
              <a:rPr dirty="0" sz="1600" spc="28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29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monitoring</a:t>
            </a:r>
            <a:r>
              <a:rPr dirty="0" sz="1600" spc="30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electric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1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Quality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.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cubre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600" spc="10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monitoreo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114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PQ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sistemas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potencia</a:t>
            </a:r>
            <a:r>
              <a:rPr dirty="0" sz="1600" spc="114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de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CA, definiciones de terminología de</a:t>
            </a:r>
            <a:r>
              <a:rPr dirty="0" sz="1600" spc="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calidad</a:t>
            </a:r>
            <a:r>
              <a:rPr dirty="0" sz="1600" spc="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 potencia, impacto</a:t>
            </a:r>
            <a:r>
              <a:rPr dirty="0" sz="1600" spc="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 la</a:t>
            </a:r>
            <a:r>
              <a:rPr dirty="0" sz="1600" spc="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calidad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deficiente</a:t>
            </a:r>
            <a:r>
              <a:rPr dirty="0" sz="1600" spc="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potencia</a:t>
            </a:r>
            <a:r>
              <a:rPr dirty="0" sz="1600" spc="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sobre</a:t>
            </a:r>
            <a:r>
              <a:rPr dirty="0" sz="1600" spc="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600" spc="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equipo</a:t>
            </a:r>
            <a:r>
              <a:rPr dirty="0" sz="1600" spc="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compañía</a:t>
            </a:r>
            <a:r>
              <a:rPr dirty="0" sz="1600" spc="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suministradora</a:t>
            </a:r>
            <a:r>
              <a:rPr dirty="0" sz="1600" spc="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600" spc="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del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consumidor</a:t>
            </a:r>
            <a:r>
              <a:rPr dirty="0" sz="1600" spc="39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600" spc="39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38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medición</a:t>
            </a:r>
            <a:r>
              <a:rPr dirty="0" sz="1600" spc="39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del</a:t>
            </a:r>
            <a:r>
              <a:rPr dirty="0" sz="1600" spc="38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fenómeno</a:t>
            </a:r>
            <a:r>
              <a:rPr dirty="0" sz="1600" spc="39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electromagnético.</a:t>
            </a:r>
            <a:r>
              <a:rPr dirty="0" sz="1600" spc="39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Capítulos</a:t>
            </a:r>
            <a:r>
              <a:rPr dirty="0" sz="1600" spc="39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clave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son:</a:t>
            </a:r>
            <a:r>
              <a:rPr dirty="0" sz="1600" spc="16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Objetivos</a:t>
            </a:r>
            <a:r>
              <a:rPr dirty="0" sz="1600" spc="16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del</a:t>
            </a:r>
            <a:r>
              <a:rPr dirty="0" sz="1600" spc="17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monitoreo,</a:t>
            </a:r>
            <a:r>
              <a:rPr dirty="0" sz="1600" spc="16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instrumentos</a:t>
            </a:r>
            <a:r>
              <a:rPr dirty="0" sz="1600" spc="17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16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medición,</a:t>
            </a:r>
            <a:r>
              <a:rPr dirty="0" sz="1600" spc="17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técnicas</a:t>
            </a:r>
            <a:r>
              <a:rPr dirty="0" sz="1600" spc="16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de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aplicación</a:t>
            </a:r>
            <a:r>
              <a:rPr dirty="0" sz="1600" spc="-5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del</a:t>
            </a:r>
            <a:r>
              <a:rPr dirty="0" sz="1600" spc="-5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monitoreo,</a:t>
            </a:r>
            <a:r>
              <a:rPr dirty="0" sz="1600" spc="-5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interpretación</a:t>
            </a:r>
            <a:r>
              <a:rPr dirty="0" sz="1600" spc="-5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5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600" spc="-6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resultados</a:t>
            </a:r>
            <a:r>
              <a:rPr dirty="0" sz="1600" spc="-4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del</a:t>
            </a:r>
            <a:r>
              <a:rPr dirty="0" sz="1600" spc="-6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monitoreo.</a:t>
            </a:r>
            <a:endParaRPr sz="1600">
              <a:latin typeface="Verdana"/>
              <a:cs typeface="Verdana"/>
            </a:endParaRPr>
          </a:p>
          <a:p>
            <a:pPr algn="just" lvl="1" marL="456565" marR="5080" indent="-173355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456565" algn="l"/>
              </a:tabLst>
            </a:pP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1600" spc="34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Std</a:t>
            </a:r>
            <a:r>
              <a:rPr dirty="0" sz="1600" spc="34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1159.1-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2003.</a:t>
            </a:r>
            <a:r>
              <a:rPr dirty="0" sz="1600" spc="34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Guide</a:t>
            </a:r>
            <a:r>
              <a:rPr dirty="0" sz="1600" spc="34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34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Recorder</a:t>
            </a:r>
            <a:r>
              <a:rPr dirty="0" sz="1600" spc="34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34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Data</a:t>
            </a:r>
            <a:r>
              <a:rPr dirty="0" sz="1600" spc="34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Acquisition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Requirements</a:t>
            </a:r>
            <a:r>
              <a:rPr dirty="0" sz="1600" spc="-5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Characterization</a:t>
            </a:r>
            <a:r>
              <a:rPr dirty="0" sz="1600" spc="-4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1600" spc="-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-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Quality</a:t>
            </a:r>
            <a:r>
              <a:rPr dirty="0" sz="1600" spc="-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Events.</a:t>
            </a:r>
            <a:r>
              <a:rPr dirty="0" sz="1600" spc="-4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(Prep)</a:t>
            </a:r>
            <a:endParaRPr sz="1600">
              <a:latin typeface="Verdana"/>
              <a:cs typeface="Verdana"/>
            </a:endParaRPr>
          </a:p>
          <a:p>
            <a:pPr algn="just" lvl="1" marL="457834" indent="-173990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457834" algn="l"/>
              </a:tabLst>
            </a:pP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Std</a:t>
            </a:r>
            <a:r>
              <a:rPr dirty="0" sz="1600" spc="-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1159.2-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2003.</a:t>
            </a:r>
            <a:r>
              <a:rPr dirty="0" sz="1600" spc="-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Quality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Event</a:t>
            </a:r>
            <a:r>
              <a:rPr dirty="0" sz="1600" spc="-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Characterization.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(Prep).</a:t>
            </a:r>
            <a:endParaRPr sz="1600">
              <a:latin typeface="Verdana"/>
              <a:cs typeface="Verdana"/>
            </a:endParaRPr>
          </a:p>
          <a:p>
            <a:pPr algn="just" lvl="1" marL="456565" marR="5080" indent="-173355">
              <a:lnSpc>
                <a:spcPct val="100000"/>
              </a:lnSpc>
              <a:spcBef>
                <a:spcPts val="60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456565" algn="l"/>
              </a:tabLst>
            </a:pP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1600" spc="3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Std</a:t>
            </a:r>
            <a:r>
              <a:rPr dirty="0" sz="1600" spc="3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1159.3-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2003.</a:t>
            </a:r>
            <a:r>
              <a:rPr dirty="0" sz="1600" spc="3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Recommended</a:t>
            </a:r>
            <a:r>
              <a:rPr dirty="0" sz="1600" spc="3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Practice</a:t>
            </a:r>
            <a:r>
              <a:rPr dirty="0" sz="1600" spc="3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3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the</a:t>
            </a:r>
            <a:r>
              <a:rPr dirty="0" sz="1600" spc="3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Transfer</a:t>
            </a:r>
            <a:r>
              <a:rPr dirty="0" sz="1600" spc="3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1600" spc="3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Power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Quality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Data.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Esta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práctica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recomendada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define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un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formato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archivo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adecuado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1600" spc="9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intercambiar</a:t>
            </a:r>
            <a:r>
              <a:rPr dirty="0" sz="1600" spc="9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mediciones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datos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simulación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relacionados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con</a:t>
            </a:r>
            <a:r>
              <a:rPr dirty="0" sz="1600" spc="2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calidad</a:t>
            </a:r>
            <a:r>
              <a:rPr dirty="0" sz="1600" spc="204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2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2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potencia</a:t>
            </a:r>
            <a:r>
              <a:rPr dirty="0" sz="1600" spc="2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2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1600" spc="2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manera</a:t>
            </a:r>
            <a:r>
              <a:rPr dirty="0" sz="1600" spc="2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independiente</a:t>
            </a:r>
            <a:r>
              <a:rPr dirty="0" sz="1600" spc="2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del</a:t>
            </a:r>
            <a:r>
              <a:rPr dirty="0" sz="1600" spc="204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vendedor.</a:t>
            </a:r>
            <a:r>
              <a:rPr dirty="0" sz="1600" spc="2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El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formato</a:t>
            </a:r>
            <a:r>
              <a:rPr dirty="0" sz="1600" spc="10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está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diseñado</a:t>
            </a:r>
            <a:r>
              <a:rPr dirty="0" sz="1600" spc="10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1600" spc="10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representar</a:t>
            </a:r>
            <a:r>
              <a:rPr dirty="0" sz="1600" spc="10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todos</a:t>
            </a:r>
            <a:r>
              <a:rPr dirty="0" sz="1600" spc="10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fenómenos</a:t>
            </a:r>
            <a:r>
              <a:rPr dirty="0" sz="1600" spc="11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10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PQ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identificados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600" spc="-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estándar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std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1159-1995.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1553" y="1549146"/>
            <a:ext cx="1614271" cy="57302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708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Internacional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1196473" y="1792478"/>
            <a:ext cx="8300720" cy="4437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Verdana"/>
                <a:cs typeface="Verdana"/>
              </a:rPr>
              <a:t>Estándar</a:t>
            </a:r>
            <a:r>
              <a:rPr dirty="0" sz="1800" spc="-90" b="1">
                <a:latin typeface="Verdana"/>
                <a:cs typeface="Verdana"/>
              </a:rPr>
              <a:t> </a:t>
            </a:r>
            <a:r>
              <a:rPr dirty="0" sz="1800" spc="-20" b="1">
                <a:latin typeface="Verdana"/>
                <a:cs typeface="Verdana"/>
              </a:rPr>
              <a:t>IEEE</a:t>
            </a:r>
            <a:endParaRPr sz="1800">
              <a:latin typeface="Verdana"/>
              <a:cs typeface="Verdana"/>
            </a:endParaRPr>
          </a:p>
          <a:p>
            <a:pPr algn="just" marL="297815" marR="5080" indent="-285750">
              <a:lnSpc>
                <a:spcPct val="100000"/>
              </a:lnSpc>
              <a:spcBef>
                <a:spcPts val="1260"/>
              </a:spcBef>
              <a:buSzPct val="75000"/>
              <a:buFont typeface="Arial MT"/>
              <a:buChar char="•"/>
              <a:tabLst>
                <a:tab pos="297815" algn="l"/>
                <a:tab pos="299720" algn="l"/>
              </a:tabLst>
            </a:pPr>
            <a:r>
              <a:rPr dirty="0" sz="1600">
                <a:solidFill>
                  <a:srgbClr val="9A9A00"/>
                </a:solidFill>
                <a:latin typeface="Verdana"/>
                <a:cs typeface="Verdana"/>
              </a:rPr>
              <a:t>	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IEEE</a:t>
            </a:r>
            <a:r>
              <a:rPr dirty="0" sz="1600" spc="40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Std</a:t>
            </a:r>
            <a:r>
              <a:rPr dirty="0" sz="1600" spc="420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b="1">
                <a:solidFill>
                  <a:srgbClr val="000065"/>
                </a:solidFill>
                <a:latin typeface="Verdana"/>
                <a:cs typeface="Verdana"/>
              </a:rPr>
              <a:t>519-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1992:</a:t>
            </a:r>
            <a:r>
              <a:rPr dirty="0" sz="1600" spc="415" b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Recommended</a:t>
            </a:r>
            <a:r>
              <a:rPr dirty="0" sz="1600" spc="42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practices</a:t>
            </a:r>
            <a:r>
              <a:rPr dirty="0" sz="1600" spc="42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and</a:t>
            </a:r>
            <a:r>
              <a:rPr dirty="0" sz="1600" spc="42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requirements</a:t>
            </a:r>
            <a:r>
              <a:rPr dirty="0" sz="1600" spc="40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5" b="1" i="1">
                <a:solidFill>
                  <a:srgbClr val="000065"/>
                </a:solidFill>
                <a:latin typeface="Verdana"/>
                <a:cs typeface="Verdana"/>
              </a:rPr>
              <a:t>for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harmonic</a:t>
            </a:r>
            <a:r>
              <a:rPr dirty="0" sz="1600" spc="10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control</a:t>
            </a:r>
            <a:r>
              <a:rPr dirty="0" sz="1600" spc="114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in</a:t>
            </a:r>
            <a:r>
              <a:rPr dirty="0" sz="1600" spc="10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electric</a:t>
            </a:r>
            <a:r>
              <a:rPr dirty="0" sz="1600" spc="11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power</a:t>
            </a:r>
            <a:r>
              <a:rPr dirty="0" sz="1600" spc="10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systems.</a:t>
            </a:r>
            <a:r>
              <a:rPr dirty="0" sz="1600" spc="11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Esta</a:t>
            </a:r>
            <a:r>
              <a:rPr dirty="0" sz="1600" spc="9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guía</a:t>
            </a:r>
            <a:r>
              <a:rPr dirty="0" sz="1600" spc="10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600" spc="9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aplica</a:t>
            </a:r>
            <a:r>
              <a:rPr dirty="0" sz="1600" spc="10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</a:t>
            </a:r>
            <a:r>
              <a:rPr dirty="0" sz="1600" spc="9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todos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1600" spc="16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tipos</a:t>
            </a:r>
            <a:r>
              <a:rPr dirty="0" sz="1600" spc="16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7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convertidores</a:t>
            </a:r>
            <a:r>
              <a:rPr dirty="0" sz="1600" spc="17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estáticos</a:t>
            </a:r>
            <a:r>
              <a:rPr dirty="0" sz="1600" spc="16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7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potencia</a:t>
            </a:r>
            <a:r>
              <a:rPr dirty="0" sz="1600" spc="16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usados</a:t>
            </a:r>
            <a:r>
              <a:rPr dirty="0" sz="1600" spc="16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600" spc="17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sistemas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industriales</a:t>
            </a:r>
            <a:r>
              <a:rPr dirty="0" sz="1600" spc="-1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comerciales.</a:t>
            </a:r>
            <a:r>
              <a:rPr dirty="0" sz="1600" spc="-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problemas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involucrados</a:t>
            </a:r>
            <a:r>
              <a:rPr dirty="0" sz="1600" spc="-1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600" spc="-15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control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spc="-25" i="1">
                <a:solidFill>
                  <a:srgbClr val="000065"/>
                </a:solidFill>
                <a:latin typeface="Verdana"/>
                <a:cs typeface="Verdana"/>
              </a:rPr>
              <a:t>de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armónicas</a:t>
            </a:r>
            <a:r>
              <a:rPr dirty="0" sz="1600" spc="12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600" spc="12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compensación</a:t>
            </a:r>
            <a:r>
              <a:rPr dirty="0" sz="1600" spc="12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reactiva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2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tales</a:t>
            </a:r>
            <a:r>
              <a:rPr dirty="0" sz="1600" spc="12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convertidores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también</a:t>
            </a:r>
            <a:r>
              <a:rPr dirty="0" sz="1600" spc="12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00065"/>
                </a:solidFill>
                <a:latin typeface="Verdana"/>
                <a:cs typeface="Verdana"/>
              </a:rPr>
              <a:t>se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tocan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proporciona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una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guía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aplicación.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600" spc="1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recomiendan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límites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0" i="1">
                <a:solidFill>
                  <a:srgbClr val="000065"/>
                </a:solidFill>
                <a:latin typeface="Verdana"/>
                <a:cs typeface="Verdana"/>
              </a:rPr>
              <a:t>para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los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disturbios</a:t>
            </a:r>
            <a:r>
              <a:rPr dirty="0" sz="1600" spc="1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al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sistema</a:t>
            </a:r>
            <a:r>
              <a:rPr dirty="0" sz="1600" spc="1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distribución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que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afectan</a:t>
            </a:r>
            <a:r>
              <a:rPr dirty="0" sz="1600" spc="1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otros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equipos</a:t>
            </a:r>
            <a:r>
              <a:rPr dirty="0" sz="1600" spc="1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1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00065"/>
                </a:solidFill>
                <a:latin typeface="Verdana"/>
                <a:cs typeface="Verdana"/>
              </a:rPr>
              <a:t>las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comunicaciones.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Esta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guía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no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pretende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cubrir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efecto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1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interferencia</a:t>
            </a:r>
            <a:r>
              <a:rPr dirty="0" sz="1600" spc="1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50" i="1">
                <a:solidFill>
                  <a:srgbClr val="000065"/>
                </a:solidFill>
                <a:latin typeface="Verdana"/>
                <a:cs typeface="Verdana"/>
              </a:rPr>
              <a:t>a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frecuencias</a:t>
            </a:r>
            <a:r>
              <a:rPr dirty="0" sz="1600" spc="-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-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radio.</a:t>
            </a:r>
            <a:endParaRPr sz="16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00000"/>
              </a:lnSpc>
              <a:spcBef>
                <a:spcPts val="600"/>
              </a:spcBef>
              <a:buSzPct val="75000"/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9A9A00"/>
                </a:solidFill>
                <a:latin typeface="Verdana"/>
                <a:cs typeface="Verdana"/>
              </a:rPr>
              <a:t>	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IEEE</a:t>
            </a:r>
            <a:r>
              <a:rPr dirty="0" sz="1600" spc="155" b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Std</a:t>
            </a:r>
            <a:r>
              <a:rPr dirty="0" sz="1600" spc="175" b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spc="-10" b="1">
                <a:solidFill>
                  <a:srgbClr val="000065"/>
                </a:solidFill>
                <a:latin typeface="Verdana"/>
                <a:cs typeface="Verdana"/>
              </a:rPr>
              <a:t>1100-</a:t>
            </a:r>
            <a:r>
              <a:rPr dirty="0" sz="1600" b="1">
                <a:solidFill>
                  <a:srgbClr val="000065"/>
                </a:solidFill>
                <a:latin typeface="Verdana"/>
                <a:cs typeface="Verdana"/>
              </a:rPr>
              <a:t>2005:</a:t>
            </a:r>
            <a:r>
              <a:rPr dirty="0" sz="1600" spc="180" b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Recommended</a:t>
            </a:r>
            <a:r>
              <a:rPr dirty="0" sz="1600" spc="180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practice</a:t>
            </a:r>
            <a:r>
              <a:rPr dirty="0" sz="1600" spc="175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for</a:t>
            </a:r>
            <a:r>
              <a:rPr dirty="0" sz="1600" spc="175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powering</a:t>
            </a:r>
            <a:r>
              <a:rPr dirty="0" sz="1600" spc="180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spc="-25" b="1" i="1">
                <a:solidFill>
                  <a:srgbClr val="000065"/>
                </a:solidFill>
                <a:latin typeface="Verdana"/>
                <a:cs typeface="Verdana"/>
              </a:rPr>
              <a:t>and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grounding</a:t>
            </a:r>
            <a:r>
              <a:rPr dirty="0" sz="1600" spc="17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sensitive</a:t>
            </a:r>
            <a:r>
              <a:rPr dirty="0" sz="1600" spc="16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electronic</a:t>
            </a:r>
            <a:r>
              <a:rPr dirty="0" sz="1600" spc="17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equipment,</a:t>
            </a:r>
            <a:r>
              <a:rPr dirty="0" sz="1600" spc="16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alias</a:t>
            </a:r>
            <a:r>
              <a:rPr dirty="0" sz="1600" spc="17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[El</a:t>
            </a:r>
            <a:r>
              <a:rPr dirty="0" sz="1600" spc="17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libro</a:t>
            </a:r>
            <a:r>
              <a:rPr dirty="0" sz="1600" spc="16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00065"/>
                </a:solidFill>
                <a:latin typeface="Verdana"/>
                <a:cs typeface="Verdana"/>
              </a:rPr>
              <a:t>Esmeralda]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the</a:t>
            </a:r>
            <a:r>
              <a:rPr dirty="0" sz="1600" spc="130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Emerald</a:t>
            </a:r>
            <a:r>
              <a:rPr dirty="0" sz="1600" spc="130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Book.</a:t>
            </a:r>
            <a:r>
              <a:rPr dirty="0" sz="1600" spc="130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Prácticas</a:t>
            </a:r>
            <a:r>
              <a:rPr dirty="0" sz="1600" spc="114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recomendadas</a:t>
            </a:r>
            <a:r>
              <a:rPr dirty="0" sz="1600" spc="12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14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diseño,</a:t>
            </a:r>
            <a:r>
              <a:rPr dirty="0" sz="1600" spc="12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instalación</a:t>
            </a:r>
            <a:r>
              <a:rPr dirty="0" sz="1600" spc="110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spc="-50" i="1">
                <a:solidFill>
                  <a:srgbClr val="000065"/>
                </a:solidFill>
                <a:latin typeface="Verdana"/>
                <a:cs typeface="Verdana"/>
              </a:rPr>
              <a:t>y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prácticas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2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mantenimiento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para</a:t>
            </a:r>
            <a:r>
              <a:rPr dirty="0" sz="1600" spc="28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alimentación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29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puesta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</a:t>
            </a:r>
            <a:r>
              <a:rPr dirty="0" sz="1600" spc="2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tierra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equipo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electrónico</a:t>
            </a:r>
            <a:r>
              <a:rPr dirty="0" sz="1600" spc="3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sensitivo</a:t>
            </a:r>
            <a:r>
              <a:rPr dirty="0" sz="1600" spc="35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usado</a:t>
            </a:r>
            <a:r>
              <a:rPr dirty="0" sz="1600" spc="3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600" spc="3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instalaciones</a:t>
            </a:r>
            <a:r>
              <a:rPr dirty="0" sz="1600" spc="3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industriales</a:t>
            </a:r>
            <a:r>
              <a:rPr dirty="0" sz="1600" spc="3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34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comerciales.</a:t>
            </a:r>
            <a:r>
              <a:rPr dirty="0" sz="1600" spc="35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00065"/>
                </a:solidFill>
                <a:latin typeface="Verdana"/>
                <a:cs typeface="Verdana"/>
              </a:rPr>
              <a:t>Se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incluye</a:t>
            </a:r>
            <a:r>
              <a:rPr dirty="0" sz="1600" spc="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tanto</a:t>
            </a:r>
            <a:r>
              <a:rPr dirty="0" sz="1600" spc="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600" spc="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control</a:t>
            </a:r>
            <a:r>
              <a:rPr dirty="0" sz="1600" spc="8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600" spc="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ruido</a:t>
            </a:r>
            <a:r>
              <a:rPr dirty="0" sz="1600" spc="9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relacionado</a:t>
            </a:r>
            <a:r>
              <a:rPr dirty="0" sz="1600" spc="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</a:t>
            </a:r>
            <a:r>
              <a:rPr dirty="0" sz="1600" spc="8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potencia</a:t>
            </a:r>
            <a:r>
              <a:rPr dirty="0" sz="1600" spc="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como</a:t>
            </a:r>
            <a:r>
              <a:rPr dirty="0" sz="1600" spc="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600" spc="8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control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600" spc="-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ruido</a:t>
            </a:r>
            <a:r>
              <a:rPr dirty="0" sz="1600" spc="-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relacionado</a:t>
            </a:r>
            <a:r>
              <a:rPr dirty="0" sz="1600" spc="-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</a:t>
            </a:r>
            <a:r>
              <a:rPr dirty="0" sz="1600" spc="-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señales.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1553" y="1549146"/>
            <a:ext cx="1614271" cy="57302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708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Internacional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1196473" y="1706860"/>
            <a:ext cx="8300084" cy="475932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1800" b="1">
                <a:latin typeface="Verdana"/>
                <a:cs typeface="Verdana"/>
              </a:rPr>
              <a:t>Estándares</a:t>
            </a:r>
            <a:r>
              <a:rPr dirty="0" sz="1800" spc="-114" b="1">
                <a:latin typeface="Verdana"/>
                <a:cs typeface="Verdana"/>
              </a:rPr>
              <a:t> </a:t>
            </a:r>
            <a:r>
              <a:rPr dirty="0" sz="1800" spc="-20" b="1">
                <a:latin typeface="Verdana"/>
                <a:cs typeface="Verdana"/>
              </a:rPr>
              <a:t>IEEE</a:t>
            </a:r>
            <a:endParaRPr sz="18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00000"/>
              </a:lnSpc>
              <a:spcBef>
                <a:spcPts val="600"/>
              </a:spcBef>
              <a:buSzPct val="75000"/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9A9A00"/>
                </a:solidFill>
                <a:latin typeface="Verdana"/>
                <a:cs typeface="Verdana"/>
              </a:rPr>
              <a:t>	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IEEE</a:t>
            </a:r>
            <a:r>
              <a:rPr dirty="0" sz="1600" spc="225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Std</a:t>
            </a:r>
            <a:r>
              <a:rPr dirty="0" sz="1600" spc="225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spc="-10" b="1" i="1">
                <a:solidFill>
                  <a:srgbClr val="000065"/>
                </a:solidFill>
                <a:latin typeface="Verdana"/>
                <a:cs typeface="Verdana"/>
              </a:rPr>
              <a:t>141-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1993,</a:t>
            </a:r>
            <a:r>
              <a:rPr dirty="0" sz="1600" spc="225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Recommended</a:t>
            </a:r>
            <a:r>
              <a:rPr dirty="0" sz="1600" spc="229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Practice</a:t>
            </a:r>
            <a:r>
              <a:rPr dirty="0" sz="1600" spc="225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for</a:t>
            </a:r>
            <a:r>
              <a:rPr dirty="0" sz="1600" spc="229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Electric</a:t>
            </a:r>
            <a:r>
              <a:rPr dirty="0" sz="1600" spc="225" b="1" i="1">
                <a:solidFill>
                  <a:srgbClr val="000065"/>
                </a:solidFill>
                <a:latin typeface="Verdana"/>
                <a:cs typeface="Verdana"/>
              </a:rPr>
              <a:t>  </a:t>
            </a:r>
            <a:r>
              <a:rPr dirty="0" sz="1600" spc="-10" b="1" i="1">
                <a:solidFill>
                  <a:srgbClr val="000065"/>
                </a:solidFill>
                <a:latin typeface="Verdana"/>
                <a:cs typeface="Verdana"/>
              </a:rPr>
              <a:t>Power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Distribution</a:t>
            </a:r>
            <a:r>
              <a:rPr dirty="0" sz="1600" spc="18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for</a:t>
            </a:r>
            <a:r>
              <a:rPr dirty="0" sz="1600" spc="19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Industrial</a:t>
            </a:r>
            <a:r>
              <a:rPr dirty="0" sz="1600" spc="19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Plants,</a:t>
            </a:r>
            <a:r>
              <a:rPr dirty="0" sz="1600" spc="19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alias</a:t>
            </a:r>
            <a:r>
              <a:rPr dirty="0" sz="1600" spc="18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[El</a:t>
            </a:r>
            <a:r>
              <a:rPr dirty="0" sz="1600" spc="20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libro</a:t>
            </a:r>
            <a:r>
              <a:rPr dirty="0" sz="1600" spc="20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rojo]</a:t>
            </a:r>
            <a:r>
              <a:rPr dirty="0" sz="1600" spc="19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the</a:t>
            </a:r>
            <a:r>
              <a:rPr dirty="0" sz="1600" spc="185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00065"/>
                </a:solidFill>
                <a:latin typeface="Verdana"/>
                <a:cs typeface="Verdana"/>
              </a:rPr>
              <a:t>Red</a:t>
            </a:r>
            <a:r>
              <a:rPr dirty="0" sz="1600" spc="200" b="1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00065"/>
                </a:solidFill>
                <a:latin typeface="Verdana"/>
                <a:cs typeface="Verdana"/>
              </a:rPr>
              <a:t>Book.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600" spc="3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este</a:t>
            </a:r>
            <a:r>
              <a:rPr dirty="0" sz="1600" spc="3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estándar</a:t>
            </a:r>
            <a:r>
              <a:rPr dirty="0" sz="1600" spc="3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600" spc="36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presenta</a:t>
            </a:r>
            <a:r>
              <a:rPr dirty="0" sz="1600" spc="3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un</a:t>
            </a:r>
            <a:r>
              <a:rPr dirty="0" sz="1600" spc="3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análisis</a:t>
            </a:r>
            <a:r>
              <a:rPr dirty="0" sz="1600" spc="3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profundo</a:t>
            </a:r>
            <a:r>
              <a:rPr dirty="0" sz="1600" spc="36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35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las</a:t>
            </a:r>
            <a:r>
              <a:rPr dirty="0" sz="1600" spc="36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consideraciones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básicas</a:t>
            </a:r>
            <a:r>
              <a:rPr dirty="0" sz="1600" spc="28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un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sistema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eléctrico.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Se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proporcionan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guías</a:t>
            </a:r>
            <a:r>
              <a:rPr dirty="0" sz="1600" spc="28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sobre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diseño,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00065"/>
                </a:solidFill>
                <a:latin typeface="Verdana"/>
                <a:cs typeface="Verdana"/>
              </a:rPr>
              <a:t>la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construcción</a:t>
            </a:r>
            <a:r>
              <a:rPr dirty="0" sz="1600" spc="1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continuidad</a:t>
            </a:r>
            <a:r>
              <a:rPr dirty="0" sz="1600" spc="2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un</a:t>
            </a:r>
            <a:r>
              <a:rPr dirty="0" sz="1600" spc="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sistema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eléctrico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para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lograr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seguridad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vida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27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preservación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2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propiedad;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confiabilidad;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simplicidad</a:t>
            </a:r>
            <a:r>
              <a:rPr dirty="0" sz="1600" spc="27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00065"/>
                </a:solidFill>
                <a:latin typeface="Verdana"/>
                <a:cs typeface="Verdana"/>
              </a:rPr>
              <a:t>de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operación;</a:t>
            </a:r>
            <a:r>
              <a:rPr dirty="0" sz="1600" spc="29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regulación</a:t>
            </a:r>
            <a:r>
              <a:rPr dirty="0" sz="1600" spc="31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del</a:t>
            </a:r>
            <a:r>
              <a:rPr dirty="0" sz="1600" spc="30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voltaje</a:t>
            </a:r>
            <a:r>
              <a:rPr dirty="0" sz="1600" spc="31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en</a:t>
            </a:r>
            <a:r>
              <a:rPr dirty="0" sz="1600" spc="31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29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utilización</a:t>
            </a:r>
            <a:r>
              <a:rPr dirty="0" sz="1600" spc="3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30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equipo</a:t>
            </a:r>
            <a:r>
              <a:rPr dirty="0" sz="1600" spc="32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dentro</a:t>
            </a:r>
            <a:r>
              <a:rPr dirty="0" sz="1600" spc="31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31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00065"/>
                </a:solidFill>
                <a:latin typeface="Verdana"/>
                <a:cs typeface="Verdana"/>
              </a:rPr>
              <a:t>las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tolerancias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bajo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todas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las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condiciones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carga;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cuidado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mantenimiento;</a:t>
            </a:r>
            <a:r>
              <a:rPr dirty="0" sz="1600" spc="6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50" i="1">
                <a:solidFill>
                  <a:srgbClr val="000065"/>
                </a:solidFill>
                <a:latin typeface="Verdana"/>
                <a:cs typeface="Verdana"/>
              </a:rPr>
              <a:t>y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flexibilidad</a:t>
            </a:r>
            <a:r>
              <a:rPr dirty="0" sz="1600" spc="-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para</a:t>
            </a:r>
            <a:r>
              <a:rPr dirty="0" sz="1600" spc="-35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permitir</a:t>
            </a:r>
            <a:r>
              <a:rPr dirty="0" sz="1600" spc="-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el</a:t>
            </a:r>
            <a:r>
              <a:rPr dirty="0" sz="1600" spc="-5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desarrollo</a:t>
            </a:r>
            <a:r>
              <a:rPr dirty="0" sz="1600" spc="-3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y</a:t>
            </a:r>
            <a:r>
              <a:rPr dirty="0" sz="1600" spc="-4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00065"/>
                </a:solidFill>
                <a:latin typeface="Verdana"/>
                <a:cs typeface="Verdana"/>
              </a:rPr>
              <a:t>la</a:t>
            </a:r>
            <a:r>
              <a:rPr dirty="0" sz="1600" spc="-50" i="1">
                <a:solidFill>
                  <a:srgbClr val="000065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00065"/>
                </a:solidFill>
                <a:latin typeface="Verdana"/>
                <a:cs typeface="Verdana"/>
              </a:rPr>
              <a:t>expansión.</a:t>
            </a:r>
            <a:endParaRPr sz="16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00000"/>
              </a:lnSpc>
              <a:spcBef>
                <a:spcPts val="600"/>
              </a:spcBef>
              <a:buSzPct val="75000"/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9A9A00"/>
                </a:solidFill>
                <a:latin typeface="Verdana"/>
                <a:cs typeface="Verdana"/>
              </a:rPr>
              <a:t>	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1600" spc="29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Std</a:t>
            </a:r>
            <a:r>
              <a:rPr dirty="0" sz="1600" spc="30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142-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2007,</a:t>
            </a:r>
            <a:r>
              <a:rPr dirty="0" sz="1600" spc="30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Recommended</a:t>
            </a:r>
            <a:r>
              <a:rPr dirty="0" sz="1600" spc="30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Practice</a:t>
            </a:r>
            <a:r>
              <a:rPr dirty="0" sz="1600" spc="30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30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Grounding</a:t>
            </a:r>
            <a:r>
              <a:rPr dirty="0" sz="1600" spc="30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of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Industrial</a:t>
            </a:r>
            <a:r>
              <a:rPr dirty="0" sz="1600" spc="12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12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Commercial</a:t>
            </a:r>
            <a:r>
              <a:rPr dirty="0" sz="1600" spc="12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1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Systems,</a:t>
            </a:r>
            <a:r>
              <a:rPr dirty="0" sz="1600" spc="1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alias</a:t>
            </a:r>
            <a:r>
              <a:rPr dirty="0" sz="1600" spc="1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[El</a:t>
            </a:r>
            <a:r>
              <a:rPr dirty="0" sz="1600" spc="114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libro</a:t>
            </a:r>
            <a:r>
              <a:rPr dirty="0" sz="1600" spc="114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verde]</a:t>
            </a:r>
            <a:r>
              <a:rPr dirty="0" sz="1600" spc="114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the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Green</a:t>
            </a:r>
            <a:r>
              <a:rPr dirty="0" sz="1600" spc="-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Book.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Presenta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investigación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profunda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15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problemas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de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puesta</a:t>
            </a:r>
            <a:r>
              <a:rPr dirty="0" sz="1600" spc="46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1600" spc="46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tierra</a:t>
            </a:r>
            <a:r>
              <a:rPr dirty="0" sz="1600" spc="46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600" spc="47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600" spc="47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métodos</a:t>
            </a:r>
            <a:r>
              <a:rPr dirty="0" sz="1600" spc="47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1600" spc="47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resolver</a:t>
            </a:r>
            <a:r>
              <a:rPr dirty="0" sz="1600" spc="47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estos</a:t>
            </a:r>
            <a:r>
              <a:rPr dirty="0" sz="1600" spc="47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problemas.</a:t>
            </a:r>
            <a:r>
              <a:rPr dirty="0" sz="1600" spc="46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Existe</a:t>
            </a:r>
            <a:r>
              <a:rPr dirty="0" sz="1600" spc="45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un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capítulo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separado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-2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puesta</a:t>
            </a:r>
            <a:r>
              <a:rPr dirty="0" sz="1600" spc="-4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1600" spc="-4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tierra</a:t>
            </a:r>
            <a:r>
              <a:rPr dirty="0" sz="1600" spc="-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equipo</a:t>
            </a:r>
            <a:r>
              <a:rPr dirty="0" sz="1600" spc="-3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sensitivo.</a:t>
            </a:r>
            <a:endParaRPr sz="1600">
              <a:latin typeface="Verdana"/>
              <a:cs typeface="Verdana"/>
            </a:endParaRPr>
          </a:p>
          <a:p>
            <a:pPr algn="just" marL="298450" marR="5080" indent="-285750">
              <a:lnSpc>
                <a:spcPct val="100000"/>
              </a:lnSpc>
              <a:spcBef>
                <a:spcPts val="600"/>
              </a:spcBef>
              <a:buSzPct val="75000"/>
              <a:buFont typeface="Arial MT"/>
              <a:buChar char="•"/>
              <a:tabLst>
                <a:tab pos="298450" algn="l"/>
                <a:tab pos="300355" algn="l"/>
              </a:tabLst>
            </a:pPr>
            <a:r>
              <a:rPr dirty="0" sz="1600">
                <a:solidFill>
                  <a:srgbClr val="9A9A00"/>
                </a:solidFill>
                <a:latin typeface="Verdana"/>
                <a:cs typeface="Verdana"/>
              </a:rPr>
              <a:t>	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1600" spc="1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P519A,</a:t>
            </a:r>
            <a:r>
              <a:rPr dirty="0" sz="1600" spc="1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Guide</a:t>
            </a:r>
            <a:r>
              <a:rPr dirty="0" sz="1600" spc="1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14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Applying</a:t>
            </a:r>
            <a:r>
              <a:rPr dirty="0" sz="1600" spc="14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Harmonic</a:t>
            </a:r>
            <a:r>
              <a:rPr dirty="0" sz="1600" spc="1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Limits</a:t>
            </a:r>
            <a:r>
              <a:rPr dirty="0" sz="1600" spc="1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on</a:t>
            </a:r>
            <a:r>
              <a:rPr dirty="0" sz="1600" spc="1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14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Systems.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Este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documento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proporciona</a:t>
            </a:r>
            <a:r>
              <a:rPr dirty="0" sz="1600" spc="-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aplicaciones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ejemplo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procedimientos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50" i="1">
                <a:solidFill>
                  <a:srgbClr val="0A0363"/>
                </a:solidFill>
                <a:latin typeface="Verdana"/>
                <a:cs typeface="Verdana"/>
              </a:rPr>
              <a:t>y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límites</a:t>
            </a:r>
            <a:r>
              <a:rPr dirty="0" sz="1600" spc="-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600" spc="-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1600" spc="-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519-1992.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1553" y="1549146"/>
            <a:ext cx="1614271" cy="57302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49052" y="1793240"/>
            <a:ext cx="8267065" cy="5015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Estándar</a:t>
            </a:r>
            <a:r>
              <a:rPr dirty="0" sz="1800" spc="-9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5" b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endParaRPr sz="1800">
              <a:latin typeface="Verdana"/>
              <a:cs typeface="Verdana"/>
            </a:endParaRPr>
          </a:p>
          <a:p>
            <a:pPr algn="just" marL="354965" marR="5080" indent="-342900">
              <a:lnSpc>
                <a:spcPct val="100000"/>
              </a:lnSpc>
              <a:spcBef>
                <a:spcPts val="1800"/>
              </a:spcBef>
              <a:buSzPct val="75000"/>
              <a:buFont typeface="Arial MT"/>
              <a:buChar char="•"/>
              <a:tabLst>
                <a:tab pos="354965" algn="l"/>
                <a:tab pos="358140" algn="l"/>
              </a:tabLst>
            </a:pPr>
            <a:r>
              <a:rPr dirty="0" sz="1600">
                <a:solidFill>
                  <a:srgbClr val="656500"/>
                </a:solidFill>
                <a:latin typeface="Verdana"/>
                <a:cs typeface="Verdana"/>
              </a:rPr>
              <a:t>	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r>
              <a:rPr dirty="0" sz="1600" spc="34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1000-2-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1</a:t>
            </a:r>
            <a:r>
              <a:rPr dirty="0" sz="1600" spc="35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“Description</a:t>
            </a:r>
            <a:r>
              <a:rPr dirty="0" sz="1600" spc="36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1600" spc="35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Environment</a:t>
            </a:r>
            <a:r>
              <a:rPr dirty="0" sz="1600" spc="35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-</a:t>
            </a:r>
            <a:r>
              <a:rPr dirty="0" sz="1600" spc="36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Electromagnetic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Environment</a:t>
            </a:r>
            <a:r>
              <a:rPr dirty="0" sz="1600" spc="33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34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Low</a:t>
            </a:r>
            <a:r>
              <a:rPr dirty="0" sz="1600" spc="33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frequency</a:t>
            </a:r>
            <a:r>
              <a:rPr dirty="0" sz="1600" spc="33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Conducted</a:t>
            </a:r>
            <a:r>
              <a:rPr dirty="0" sz="1600" spc="340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Disturbances</a:t>
            </a:r>
            <a:r>
              <a:rPr dirty="0" sz="1600" spc="335" b="1" i="1">
                <a:solidFill>
                  <a:srgbClr val="0A0363"/>
                </a:solidFill>
                <a:latin typeface="Verdana"/>
                <a:cs typeface="Verdana"/>
              </a:rPr>
              <a:t>  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and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Signaling</a:t>
            </a:r>
            <a:r>
              <a:rPr dirty="0" sz="1600" spc="-4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1600" spc="-5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Public</a:t>
            </a:r>
            <a:r>
              <a:rPr dirty="0" sz="1600" spc="-5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-6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Supply</a:t>
            </a:r>
            <a:r>
              <a:rPr dirty="0" sz="1600" spc="-5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Systems,</a:t>
            </a:r>
            <a:r>
              <a:rPr dirty="0" sz="1600" spc="-7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(EMC)”</a:t>
            </a:r>
            <a:endParaRPr sz="1600">
              <a:latin typeface="Verdana"/>
              <a:cs typeface="Verdana"/>
            </a:endParaRPr>
          </a:p>
          <a:p>
            <a:pPr algn="just" marL="354965" marR="187960" indent="-342900">
              <a:lnSpc>
                <a:spcPct val="100000"/>
              </a:lnSpc>
              <a:spcBef>
                <a:spcPts val="385"/>
              </a:spcBef>
              <a:buSzPct val="75000"/>
              <a:buFont typeface="Arial MT"/>
              <a:buChar char="•"/>
              <a:tabLst>
                <a:tab pos="354965" algn="l"/>
                <a:tab pos="358140" algn="l"/>
              </a:tabLst>
            </a:pPr>
            <a:r>
              <a:rPr dirty="0" sz="1600">
                <a:solidFill>
                  <a:srgbClr val="656500"/>
                </a:solidFill>
                <a:latin typeface="Verdana"/>
                <a:cs typeface="Verdana"/>
              </a:rPr>
              <a:t>	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Standard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61000-2-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X.</a:t>
            </a:r>
            <a:r>
              <a:rPr dirty="0" sz="1600" spc="-5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61000: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Electromagnetic</a:t>
            </a:r>
            <a:r>
              <a:rPr dirty="0" sz="1600" spc="-5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Compatibility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(EMC),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Part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2: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Environment,</a:t>
            </a:r>
            <a:endParaRPr sz="1600">
              <a:latin typeface="Verdana"/>
              <a:cs typeface="Verdana"/>
            </a:endParaRPr>
          </a:p>
          <a:p>
            <a:pPr lvl="1" marL="643890" marR="55244" indent="-285750">
              <a:lnSpc>
                <a:spcPct val="100000"/>
              </a:lnSpc>
              <a:spcBef>
                <a:spcPts val="384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643890" algn="l"/>
              </a:tabLst>
            </a:pP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4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2:</a:t>
            </a:r>
            <a:r>
              <a:rPr dirty="0" sz="1600" spc="-2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Compatibility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levels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low-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frequency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conducted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disturbances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signalling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16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public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supply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systems.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March,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2002.</a:t>
            </a:r>
            <a:endParaRPr sz="1600">
              <a:latin typeface="Verdana"/>
              <a:cs typeface="Verdana"/>
            </a:endParaRPr>
          </a:p>
          <a:p>
            <a:pPr lvl="1" marL="643890" marR="575945" indent="-285750">
              <a:lnSpc>
                <a:spcPct val="100000"/>
              </a:lnSpc>
              <a:spcBef>
                <a:spcPts val="38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643890" algn="l"/>
              </a:tabLst>
            </a:pP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4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4:</a:t>
            </a:r>
            <a:r>
              <a:rPr dirty="0" sz="1600" spc="-1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Compatibility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levels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industrial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plants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low-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frequency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conducted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disturbances.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June,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2002.</a:t>
            </a:r>
            <a:endParaRPr sz="1600">
              <a:latin typeface="Verdana"/>
              <a:cs typeface="Verdana"/>
            </a:endParaRPr>
          </a:p>
          <a:p>
            <a:pPr marL="354965" marR="186690" indent="-342900">
              <a:lnSpc>
                <a:spcPct val="100000"/>
              </a:lnSpc>
              <a:spcBef>
                <a:spcPts val="385"/>
              </a:spcBef>
              <a:buClr>
                <a:srgbClr val="656500"/>
              </a:buClr>
              <a:buSzPct val="75000"/>
              <a:buFont typeface="Arial MT"/>
              <a:buChar char="•"/>
              <a:tabLst>
                <a:tab pos="354965" algn="l"/>
              </a:tabLst>
            </a:pP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r>
              <a:rPr dirty="0" sz="1600" spc="-1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Standard</a:t>
            </a:r>
            <a:r>
              <a:rPr dirty="0" sz="1600" spc="-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61000-3-X.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r>
              <a:rPr dirty="0" sz="1600" spc="-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61000:</a:t>
            </a:r>
            <a:r>
              <a:rPr dirty="0" sz="1600" spc="-1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Electromagnetic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Compatibility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(EMC),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Part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3: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Limits,</a:t>
            </a:r>
            <a:endParaRPr sz="1600">
              <a:latin typeface="Verdana"/>
              <a:cs typeface="Verdana"/>
            </a:endParaRPr>
          </a:p>
          <a:p>
            <a:pPr lvl="1" marL="643890" marR="167640" indent="-285750">
              <a:lnSpc>
                <a:spcPct val="100000"/>
              </a:lnSpc>
              <a:spcBef>
                <a:spcPts val="385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643890" algn="l"/>
              </a:tabLst>
            </a:pP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4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3:</a:t>
            </a:r>
            <a:r>
              <a:rPr dirty="0" sz="1600" spc="-1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Limitation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voltage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fluctuations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flicker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low-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voltage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supply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systems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equipment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with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rated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current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≤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16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A.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January,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2001.</a:t>
            </a:r>
            <a:endParaRPr sz="1600">
              <a:latin typeface="Verdana"/>
              <a:cs typeface="Verdana"/>
            </a:endParaRPr>
          </a:p>
          <a:p>
            <a:pPr lvl="1" marL="643890" marR="25400" indent="-285750">
              <a:lnSpc>
                <a:spcPct val="100000"/>
              </a:lnSpc>
              <a:spcBef>
                <a:spcPts val="385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643890" algn="l"/>
              </a:tabLst>
            </a:pP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4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5:</a:t>
            </a:r>
            <a:r>
              <a:rPr dirty="0" sz="1600" spc="-1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Limitation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voltage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fluctuations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flicker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in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low-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voltage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supply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systems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equipment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with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rated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current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greater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than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16A.</a:t>
            </a:r>
            <a:endParaRPr sz="1600">
              <a:latin typeface="Verdana"/>
              <a:cs typeface="Verdana"/>
            </a:endParaRPr>
          </a:p>
          <a:p>
            <a:pPr lvl="1" marL="643890" marR="694690" indent="-285750">
              <a:lnSpc>
                <a:spcPct val="100000"/>
              </a:lnSpc>
              <a:spcBef>
                <a:spcPts val="384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643890" algn="l"/>
              </a:tabLst>
            </a:pP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6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>
                <a:solidFill>
                  <a:srgbClr val="0A0363"/>
                </a:solidFill>
                <a:latin typeface="Verdana"/>
                <a:cs typeface="Verdana"/>
              </a:rPr>
              <a:t>2:</a:t>
            </a:r>
            <a:r>
              <a:rPr dirty="0" sz="1600" spc="-35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Limits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harmonic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current</a:t>
            </a:r>
            <a:r>
              <a:rPr dirty="0" sz="16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emissions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(equipment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input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current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≤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16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per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phase).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November,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2005.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708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Internacional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3607" y="1514855"/>
            <a:ext cx="977646" cy="64541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49052" y="1708092"/>
            <a:ext cx="8057515" cy="4779645"/>
          </a:xfrm>
          <a:prstGeom prst="rect">
            <a:avLst/>
          </a:prstGeom>
        </p:spPr>
        <p:txBody>
          <a:bodyPr wrap="square" lIns="0" tIns="170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Estándares</a:t>
            </a:r>
            <a:r>
              <a:rPr dirty="0" sz="1800" spc="-114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800" spc="-25" b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endParaRPr sz="180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1105"/>
              </a:spcBef>
              <a:buClr>
                <a:srgbClr val="656500"/>
              </a:buClr>
              <a:buSzPct val="75000"/>
              <a:buFont typeface="Arial MT"/>
              <a:buChar char="•"/>
              <a:tabLst>
                <a:tab pos="354965" algn="l"/>
              </a:tabLst>
            </a:pP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Standard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61000-4-X.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IEC</a:t>
            </a:r>
            <a:r>
              <a:rPr dirty="0" sz="1600" spc="-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61000: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Electromagnetic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compatibility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(EMC)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-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Part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4: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Testing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measurement</a:t>
            </a:r>
            <a:r>
              <a:rPr dirty="0" sz="1600" spc="-4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techniques,</a:t>
            </a:r>
            <a:endParaRPr sz="1600">
              <a:latin typeface="Verdana"/>
              <a:cs typeface="Verdana"/>
            </a:endParaRPr>
          </a:p>
          <a:p>
            <a:pPr lvl="1" marL="755015" marR="410845" indent="-285750">
              <a:lnSpc>
                <a:spcPct val="100000"/>
              </a:lnSpc>
              <a:spcBef>
                <a:spcPts val="385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755015" algn="l"/>
              </a:tabLst>
            </a:pP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5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7: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General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guide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on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harmonics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interharmonics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measurements</a:t>
            </a:r>
            <a:r>
              <a:rPr dirty="0" sz="1600" spc="-7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instrumentation,</a:t>
            </a:r>
            <a:r>
              <a:rPr dirty="0" sz="160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supply</a:t>
            </a:r>
            <a:r>
              <a:rPr dirty="0" sz="160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systems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and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equipment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connected.</a:t>
            </a:r>
            <a:endParaRPr sz="1600">
              <a:latin typeface="Verdana"/>
              <a:cs typeface="Verdana"/>
            </a:endParaRPr>
          </a:p>
          <a:p>
            <a:pPr lvl="1" marL="755015" marR="692150" indent="-285750">
              <a:lnSpc>
                <a:spcPct val="100000"/>
              </a:lnSpc>
              <a:spcBef>
                <a:spcPts val="384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755015" algn="l"/>
              </a:tabLst>
            </a:pP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5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15: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Flickermeter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-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Functional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design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specifications. 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February,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2003.</a:t>
            </a:r>
            <a:endParaRPr sz="1600">
              <a:latin typeface="Verdana"/>
              <a:cs typeface="Verdana"/>
            </a:endParaRPr>
          </a:p>
          <a:p>
            <a:pPr lvl="1" marL="755015" marR="501015" indent="-285750">
              <a:lnSpc>
                <a:spcPct val="100000"/>
              </a:lnSpc>
              <a:spcBef>
                <a:spcPts val="380"/>
              </a:spcBef>
              <a:buClr>
                <a:srgbClr val="9A9A00"/>
              </a:buClr>
              <a:buSzPct val="75000"/>
              <a:buFont typeface="Arial MT"/>
              <a:buChar char="•"/>
              <a:tabLst>
                <a:tab pos="755015" algn="l"/>
              </a:tabLst>
            </a:pP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Section</a:t>
            </a:r>
            <a:r>
              <a:rPr dirty="0" sz="1600" spc="-6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30:</a:t>
            </a:r>
            <a:r>
              <a:rPr dirty="0" sz="1600" spc="-4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Testing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and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measurement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techniques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-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Power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quality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measurement</a:t>
            </a:r>
            <a:r>
              <a:rPr dirty="0" sz="16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methods.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800" b="1">
                <a:solidFill>
                  <a:srgbClr val="0A0363"/>
                </a:solidFill>
                <a:latin typeface="Verdana"/>
                <a:cs typeface="Verdana"/>
              </a:rPr>
              <a:t>CENELEC</a:t>
            </a:r>
            <a:r>
              <a:rPr dirty="0" sz="1800" spc="-80" b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“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European</a:t>
            </a:r>
            <a:r>
              <a:rPr dirty="0" sz="1600" spc="-6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Committee</a:t>
            </a:r>
            <a:r>
              <a:rPr dirty="0" sz="1600" spc="-7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for</a:t>
            </a:r>
            <a:r>
              <a:rPr dirty="0" sz="1600" spc="-6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i="1">
                <a:solidFill>
                  <a:srgbClr val="0A0363"/>
                </a:solidFill>
                <a:latin typeface="Verdana"/>
                <a:cs typeface="Verdana"/>
              </a:rPr>
              <a:t>Electrotechnical</a:t>
            </a:r>
            <a:r>
              <a:rPr dirty="0" sz="1600" spc="-7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 i="1">
                <a:solidFill>
                  <a:srgbClr val="0A0363"/>
                </a:solidFill>
                <a:latin typeface="Verdana"/>
                <a:cs typeface="Verdana"/>
              </a:rPr>
              <a:t>Standarization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”,</a:t>
            </a:r>
            <a:endParaRPr sz="1600">
              <a:latin typeface="Verdana"/>
              <a:cs typeface="Verdana"/>
            </a:endParaRPr>
          </a:p>
          <a:p>
            <a:pPr marL="354965" marR="114300" indent="-342900">
              <a:lnSpc>
                <a:spcPct val="100000"/>
              </a:lnSpc>
              <a:spcBef>
                <a:spcPts val="390"/>
              </a:spcBef>
              <a:buClr>
                <a:srgbClr val="656500"/>
              </a:buClr>
              <a:buSzPct val="75000"/>
              <a:buFont typeface="Arial MT"/>
              <a:buChar char="•"/>
              <a:tabLst>
                <a:tab pos="354965" algn="l"/>
              </a:tabLst>
            </a:pP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50160: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2010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“Voltage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Characteristics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of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Electricity</a:t>
            </a:r>
            <a:r>
              <a:rPr dirty="0" sz="1600" spc="-3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Supplied</a:t>
            </a:r>
            <a:r>
              <a:rPr dirty="0" sz="1600" spc="-1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by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Public</a:t>
            </a:r>
            <a:r>
              <a:rPr dirty="0" sz="1600" spc="-30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Distribution</a:t>
            </a:r>
            <a:r>
              <a:rPr dirty="0" sz="1600" spc="-2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b="1" i="1">
                <a:solidFill>
                  <a:srgbClr val="0A0363"/>
                </a:solidFill>
                <a:latin typeface="Verdana"/>
                <a:cs typeface="Verdana"/>
              </a:rPr>
              <a:t>Systems”.</a:t>
            </a:r>
            <a:r>
              <a:rPr dirty="0" sz="1600" spc="-45" b="1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Tiene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título</a:t>
            </a:r>
            <a:r>
              <a:rPr dirty="0" sz="16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“Características</a:t>
            </a:r>
            <a:r>
              <a:rPr dirty="0" sz="16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la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tensión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suministrada</a:t>
            </a:r>
            <a:r>
              <a:rPr dirty="0" sz="16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las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redes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generales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distribución”,</a:t>
            </a:r>
            <a:r>
              <a:rPr dirty="0" sz="16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define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las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características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principales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debe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tener</a:t>
            </a:r>
            <a:r>
              <a:rPr dirty="0" sz="16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tensión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suministrada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por</a:t>
            </a:r>
            <a:r>
              <a:rPr dirty="0" sz="16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una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red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general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distribución</a:t>
            </a:r>
            <a:r>
              <a:rPr dirty="0" sz="16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baja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media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tensión,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6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condiciones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normales</a:t>
            </a:r>
            <a:r>
              <a:rPr dirty="0" sz="16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explotación,</a:t>
            </a:r>
            <a:r>
              <a:rPr dirty="0" sz="16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punto</a:t>
            </a:r>
            <a:r>
              <a:rPr dirty="0" sz="16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entrega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>
                <a:solidFill>
                  <a:srgbClr val="0A0363"/>
                </a:solidFill>
                <a:latin typeface="Verdana"/>
                <a:cs typeface="Verdana"/>
              </a:rPr>
              <a:t>al</a:t>
            </a:r>
            <a:r>
              <a:rPr dirty="0" sz="16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0A0363"/>
                </a:solidFill>
                <a:latin typeface="Verdana"/>
                <a:cs typeface="Verdana"/>
              </a:rPr>
              <a:t>cliente.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708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Internacional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3607" y="1514855"/>
            <a:ext cx="977646" cy="64541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49052" y="1733883"/>
            <a:ext cx="6641465" cy="4518025"/>
          </a:xfrm>
          <a:prstGeom prst="rect">
            <a:avLst/>
          </a:prstGeom>
        </p:spPr>
        <p:txBody>
          <a:bodyPr wrap="square" lIns="0" tIns="215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dirty="0" sz="2800">
                <a:latin typeface="Verdana"/>
                <a:cs typeface="Verdana"/>
              </a:rPr>
              <a:t>Estructura</a:t>
            </a:r>
            <a:r>
              <a:rPr dirty="0" sz="2800" spc="-180">
                <a:latin typeface="Verdana"/>
                <a:cs typeface="Verdana"/>
              </a:rPr>
              <a:t> </a:t>
            </a:r>
            <a:r>
              <a:rPr dirty="0" sz="2800" spc="-25">
                <a:latin typeface="Verdana"/>
                <a:cs typeface="Verdana"/>
              </a:rPr>
              <a:t>IEC</a:t>
            </a:r>
            <a:endParaRPr sz="2800">
              <a:latin typeface="Verdana"/>
              <a:cs typeface="Verdana"/>
            </a:endParaRPr>
          </a:p>
          <a:p>
            <a:pPr marL="84455" marR="366395">
              <a:lnSpc>
                <a:spcPct val="100000"/>
              </a:lnSpc>
              <a:spcBef>
                <a:spcPts val="113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The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Relationship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between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the</a:t>
            </a:r>
            <a:r>
              <a:rPr dirty="0" sz="20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IEC,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CENELEC,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the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European</a:t>
            </a:r>
            <a:r>
              <a:rPr dirty="0" sz="2000" spc="-11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Union</a:t>
            </a:r>
            <a:endParaRPr sz="2000">
              <a:latin typeface="Arial MT"/>
              <a:cs typeface="Arial MT"/>
            </a:endParaRPr>
          </a:p>
          <a:p>
            <a:pPr marL="427355" marR="251460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"/>
              <a:tabLst>
                <a:tab pos="42735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1000-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1-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x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General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considerations,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definitions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and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terminology.</a:t>
            </a:r>
            <a:endParaRPr sz="2000">
              <a:latin typeface="Arial MT"/>
              <a:cs typeface="Arial MT"/>
            </a:endParaRPr>
          </a:p>
          <a:p>
            <a:pPr marL="427355" marR="662305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"/>
              <a:tabLst>
                <a:tab pos="42735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1000-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2-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x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Description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classification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of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the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environment</a:t>
            </a:r>
            <a:r>
              <a:rPr dirty="0" sz="20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levels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20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compatibility.</a:t>
            </a:r>
            <a:endParaRPr sz="2000">
              <a:latin typeface="Arial MT"/>
              <a:cs typeface="Arial MT"/>
            </a:endParaRPr>
          </a:p>
          <a:p>
            <a:pPr marL="427355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"/>
              <a:tabLst>
                <a:tab pos="42735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1000-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3-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x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Emission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immunity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limits.</a:t>
            </a:r>
            <a:endParaRPr sz="2000">
              <a:latin typeface="Arial MT"/>
              <a:cs typeface="Arial MT"/>
            </a:endParaRPr>
          </a:p>
          <a:p>
            <a:pPr marL="427355" marR="5080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"/>
              <a:tabLst>
                <a:tab pos="42735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1000-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4-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x</a:t>
            </a:r>
            <a:r>
              <a:rPr dirty="0" sz="20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Testing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measurement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methodologies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techniques.</a:t>
            </a:r>
            <a:endParaRPr sz="2000">
              <a:latin typeface="Arial MT"/>
              <a:cs typeface="Arial MT"/>
            </a:endParaRPr>
          </a:p>
          <a:p>
            <a:pPr marL="427355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"/>
              <a:tabLst>
                <a:tab pos="42735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1000-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5-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x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Installation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mitigation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guidelines.</a:t>
            </a:r>
            <a:endParaRPr sz="2000">
              <a:latin typeface="Arial MT"/>
              <a:cs typeface="Arial MT"/>
            </a:endParaRPr>
          </a:p>
          <a:p>
            <a:pPr marL="427355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"/>
              <a:tabLst>
                <a:tab pos="42735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1000-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9-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x</a:t>
            </a:r>
            <a:r>
              <a:rPr dirty="0" sz="20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Miscellaneous.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708" rIns="0" bIns="0" rtlCol="0" vert="horz">
            <a:spAutoFit/>
          </a:bodyPr>
          <a:lstStyle/>
          <a:p>
            <a:pPr marL="51625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0065"/>
                </a:solidFill>
              </a:rPr>
              <a:t>Normativa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>
                <a:solidFill>
                  <a:srgbClr val="000065"/>
                </a:solidFill>
              </a:rPr>
              <a:t>Internacional</a:t>
            </a:r>
            <a:r>
              <a:rPr dirty="0" sz="3200" spc="-245">
                <a:solidFill>
                  <a:srgbClr val="000065"/>
                </a:solidFill>
              </a:rPr>
              <a:t> </a:t>
            </a:r>
            <a:r>
              <a:rPr dirty="0" sz="3200" spc="-25">
                <a:solidFill>
                  <a:srgbClr val="000065"/>
                </a:solidFill>
              </a:rPr>
              <a:t>PQ</a:t>
            </a:r>
            <a:endParaRPr sz="32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3607" y="1514855"/>
            <a:ext cx="977646" cy="64541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9620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00339A"/>
                </a:solidFill>
              </a:rPr>
              <a:t>El</a:t>
            </a:r>
            <a:r>
              <a:rPr dirty="0" sz="3200" spc="-85">
                <a:solidFill>
                  <a:srgbClr val="00339A"/>
                </a:solidFill>
              </a:rPr>
              <a:t> </a:t>
            </a:r>
            <a:r>
              <a:rPr dirty="0" sz="3200" spc="-35">
                <a:solidFill>
                  <a:srgbClr val="00339A"/>
                </a:solidFill>
              </a:rPr>
              <a:t>Flicker.</a:t>
            </a:r>
            <a:r>
              <a:rPr dirty="0" sz="3200" spc="-75">
                <a:solidFill>
                  <a:srgbClr val="00339A"/>
                </a:solidFill>
              </a:rPr>
              <a:t> </a:t>
            </a:r>
            <a:r>
              <a:rPr dirty="0" sz="3200">
                <a:solidFill>
                  <a:srgbClr val="00339A"/>
                </a:solidFill>
              </a:rPr>
              <a:t>Fluctuaciones</a:t>
            </a:r>
            <a:r>
              <a:rPr dirty="0" sz="3200" spc="-70">
                <a:solidFill>
                  <a:srgbClr val="00339A"/>
                </a:solidFill>
              </a:rPr>
              <a:t> </a:t>
            </a:r>
            <a:r>
              <a:rPr dirty="0" sz="3200">
                <a:solidFill>
                  <a:srgbClr val="00339A"/>
                </a:solidFill>
              </a:rPr>
              <a:t>de</a:t>
            </a:r>
            <a:r>
              <a:rPr dirty="0" sz="3200" spc="-65">
                <a:solidFill>
                  <a:srgbClr val="00339A"/>
                </a:solidFill>
              </a:rPr>
              <a:t> </a:t>
            </a:r>
            <a:r>
              <a:rPr dirty="0" sz="3200" spc="-10">
                <a:solidFill>
                  <a:srgbClr val="00339A"/>
                </a:solidFill>
              </a:rPr>
              <a:t>tensión</a:t>
            </a:r>
            <a:endParaRPr sz="32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689" y="1762505"/>
            <a:ext cx="8568690" cy="4895850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1225" rIns="0" bIns="0" rtlCol="0" vert="horz">
            <a:spAutoFit/>
          </a:bodyPr>
          <a:lstStyle/>
          <a:p>
            <a:pPr marL="444500">
              <a:lnSpc>
                <a:spcPct val="100000"/>
              </a:lnSpc>
              <a:spcBef>
                <a:spcPts val="100"/>
              </a:spcBef>
            </a:pPr>
            <a:r>
              <a:rPr dirty="0"/>
              <a:t>Definición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10"/>
              <a:t>Flicker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5895" marR="274320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Arial MT"/>
                <a:cs typeface="Arial MT"/>
              </a:rPr>
              <a:t>El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‘Flicker’</a:t>
            </a:r>
            <a:r>
              <a:rPr dirty="0" spc="-10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se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define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como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el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nivel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molestia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que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percibe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spc="-25" b="0">
                <a:latin typeface="Arial MT"/>
                <a:cs typeface="Arial MT"/>
              </a:rPr>
              <a:t>un </a:t>
            </a:r>
            <a:r>
              <a:rPr dirty="0" b="0">
                <a:latin typeface="Arial MT"/>
                <a:cs typeface="Arial MT"/>
              </a:rPr>
              <a:t>observador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medio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como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consecuencia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variación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spc="-25" b="0">
                <a:latin typeface="Arial MT"/>
                <a:cs typeface="Arial MT"/>
              </a:rPr>
              <a:t>la </a:t>
            </a:r>
            <a:r>
              <a:rPr dirty="0" b="0">
                <a:latin typeface="Arial MT"/>
                <a:cs typeface="Arial MT"/>
              </a:rPr>
              <a:t>luminosidad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8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una</a:t>
            </a:r>
            <a:r>
              <a:rPr dirty="0" spc="-8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lámpara,</a:t>
            </a:r>
            <a:r>
              <a:rPr dirty="0" spc="-8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ocasionada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por</a:t>
            </a:r>
            <a:r>
              <a:rPr dirty="0" spc="-8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fluctuaciones</a:t>
            </a:r>
            <a:r>
              <a:rPr dirty="0" spc="-80" b="0">
                <a:latin typeface="Arial MT"/>
                <a:cs typeface="Arial MT"/>
              </a:rPr>
              <a:t> </a:t>
            </a:r>
            <a:r>
              <a:rPr dirty="0" spc="-25" b="0">
                <a:latin typeface="Arial MT"/>
                <a:cs typeface="Arial MT"/>
              </a:rPr>
              <a:t>de </a:t>
            </a:r>
            <a:r>
              <a:rPr dirty="0" b="0">
                <a:latin typeface="Arial MT"/>
                <a:cs typeface="Arial MT"/>
              </a:rPr>
              <a:t>tensión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en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red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alimentación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eléctrica.</a:t>
            </a:r>
          </a:p>
          <a:p>
            <a:pPr marL="175895" marR="5080">
              <a:lnSpc>
                <a:spcPct val="100000"/>
              </a:lnSpc>
              <a:spcBef>
                <a:spcPts val="480"/>
              </a:spcBef>
            </a:pPr>
            <a:r>
              <a:rPr dirty="0" b="0">
                <a:latin typeface="Arial MT"/>
                <a:cs typeface="Arial MT"/>
              </a:rPr>
              <a:t>El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‘Flicker’</a:t>
            </a:r>
            <a:r>
              <a:rPr dirty="0" spc="-9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depende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fundamentalmente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profundidad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y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spc="-25" b="0">
                <a:latin typeface="Arial MT"/>
                <a:cs typeface="Arial MT"/>
              </a:rPr>
              <a:t>la </a:t>
            </a:r>
            <a:r>
              <a:rPr dirty="0" b="0">
                <a:latin typeface="Arial MT"/>
                <a:cs typeface="Arial MT"/>
              </a:rPr>
              <a:t>frecuencia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las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fluctuaciones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tensión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que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lo</a:t>
            </a:r>
            <a:r>
              <a:rPr dirty="0" spc="-6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causan.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9503" y="4416171"/>
            <a:ext cx="1685925" cy="16097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8839" y="3922014"/>
            <a:ext cx="3497517" cy="254305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412107" y="6146544"/>
            <a:ext cx="685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Parpadeo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3605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00"/>
              </a:spcBef>
            </a:pPr>
            <a:r>
              <a:rPr dirty="0"/>
              <a:t>Normatividad.</a:t>
            </a:r>
            <a:r>
              <a:rPr dirty="0" spc="-75"/>
              <a:t> </a:t>
            </a:r>
            <a:r>
              <a:rPr dirty="0"/>
              <a:t>Un</a:t>
            </a:r>
            <a:r>
              <a:rPr dirty="0" spc="-95"/>
              <a:t> </a:t>
            </a:r>
            <a:r>
              <a:rPr dirty="0"/>
              <a:t>poco</a:t>
            </a:r>
            <a:r>
              <a:rPr dirty="0" spc="-80"/>
              <a:t> </a:t>
            </a:r>
            <a:r>
              <a:rPr dirty="0"/>
              <a:t>de</a:t>
            </a:r>
            <a:r>
              <a:rPr dirty="0" spc="-95"/>
              <a:t> </a:t>
            </a:r>
            <a:r>
              <a:rPr dirty="0" spc="-10"/>
              <a:t>historia.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5459" y="1932686"/>
            <a:ext cx="3552190" cy="3743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49225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1980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procura estandarizar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metodología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medición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función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lo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existente</a:t>
            </a:r>
            <a:r>
              <a:rPr dirty="0" sz="20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hasta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ese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momento.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Fue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años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1982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Norma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555-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trató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definir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al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Flicker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555-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3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especificó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limites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fluctuación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Flicker.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actualmente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normas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actualizadas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61000-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1-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y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61000-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3-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3</a:t>
            </a:r>
            <a:r>
              <a:rPr dirty="0" sz="2000" spc="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respectivamente.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0650" y="1931842"/>
            <a:ext cx="4655859" cy="416585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285627" y="6112254"/>
            <a:ext cx="3505835" cy="561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(*)</a:t>
            </a:r>
            <a:r>
              <a:rPr dirty="0" sz="11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11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0065"/>
                </a:solidFill>
                <a:latin typeface="Arial MT"/>
                <a:cs typeface="Arial MT"/>
              </a:rPr>
              <a:t>555-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3</a:t>
            </a:r>
            <a:r>
              <a:rPr dirty="0" sz="11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Disturbances</a:t>
            </a:r>
            <a:r>
              <a:rPr dirty="0" sz="11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in</a:t>
            </a:r>
            <a:r>
              <a:rPr dirty="0" sz="11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supply</a:t>
            </a:r>
            <a:r>
              <a:rPr dirty="0" sz="11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systems</a:t>
            </a:r>
            <a:r>
              <a:rPr dirty="0" sz="11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caused</a:t>
            </a:r>
            <a:r>
              <a:rPr dirty="0" sz="1100" spc="-25">
                <a:solidFill>
                  <a:srgbClr val="000065"/>
                </a:solidFill>
                <a:latin typeface="Arial MT"/>
                <a:cs typeface="Arial MT"/>
              </a:rPr>
              <a:t> by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household</a:t>
            </a:r>
            <a:r>
              <a:rPr dirty="0" sz="11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applicances</a:t>
            </a:r>
            <a:r>
              <a:rPr dirty="0" sz="11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11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similar</a:t>
            </a:r>
            <a:r>
              <a:rPr dirty="0" sz="11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electrical</a:t>
            </a:r>
            <a:r>
              <a:rPr dirty="0" sz="11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0065"/>
                </a:solidFill>
                <a:latin typeface="Arial MT"/>
                <a:cs typeface="Arial MT"/>
              </a:rPr>
              <a:t>equipment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Part3</a:t>
            </a:r>
            <a:r>
              <a:rPr dirty="0" sz="11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000065"/>
                </a:solidFill>
                <a:latin typeface="Arial MT"/>
                <a:cs typeface="Arial MT"/>
              </a:rPr>
              <a:t>Voltage</a:t>
            </a:r>
            <a:r>
              <a:rPr dirty="0" sz="11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000065"/>
                </a:solidFill>
                <a:latin typeface="Arial MT"/>
                <a:cs typeface="Arial MT"/>
              </a:rPr>
              <a:t>Fluctuations1982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5713609" y="6111494"/>
            <a:ext cx="402082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Fig.</a:t>
            </a:r>
            <a:r>
              <a:rPr dirty="0" sz="1400" spc="-1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Límite</a:t>
            </a:r>
            <a:r>
              <a:rPr dirty="0" sz="1400" spc="-1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1400" spc="-1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sensibilidad</a:t>
            </a:r>
            <a:r>
              <a:rPr dirty="0" sz="1400" spc="-2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dirty="0" sz="1400" spc="-1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ojo</a:t>
            </a:r>
            <a:r>
              <a:rPr dirty="0" sz="1400" spc="-1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dirty="0" sz="1400" spc="-1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las</a:t>
            </a:r>
            <a:r>
              <a:rPr dirty="0" sz="1400" spc="-10" i="1">
                <a:solidFill>
                  <a:srgbClr val="000065"/>
                </a:solidFill>
                <a:latin typeface="Arial"/>
                <a:cs typeface="Arial"/>
              </a:rPr>
              <a:t> variaciones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1400" spc="-2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iluminación</a:t>
            </a:r>
            <a:r>
              <a:rPr dirty="0" sz="1400" spc="-2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causadas</a:t>
            </a:r>
            <a:r>
              <a:rPr dirty="0" sz="1400" spc="-2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por</a:t>
            </a:r>
            <a:r>
              <a:rPr dirty="0" sz="1400" spc="-2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fluctuaciones</a:t>
            </a:r>
            <a:r>
              <a:rPr dirty="0" sz="1400" spc="-2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spc="-25" i="1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tensión,</a:t>
            </a:r>
            <a:r>
              <a:rPr dirty="0" sz="1400" spc="-2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dirty="0" sz="1400" spc="-1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lámparas</a:t>
            </a:r>
            <a:r>
              <a:rPr dirty="0" sz="1400" spc="-1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1400" spc="-1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1400" spc="-10" i="1">
                <a:solidFill>
                  <a:srgbClr val="000065"/>
                </a:solidFill>
                <a:latin typeface="Arial"/>
                <a:cs typeface="Arial"/>
              </a:rPr>
              <a:t>incandescencia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3605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00"/>
              </a:spcBef>
            </a:pPr>
            <a:r>
              <a:rPr dirty="0"/>
              <a:t>Normatividad.</a:t>
            </a:r>
            <a:r>
              <a:rPr dirty="0" spc="-75"/>
              <a:t> </a:t>
            </a:r>
            <a:r>
              <a:rPr dirty="0"/>
              <a:t>Un</a:t>
            </a:r>
            <a:r>
              <a:rPr dirty="0" spc="-95"/>
              <a:t> </a:t>
            </a:r>
            <a:r>
              <a:rPr dirty="0"/>
              <a:t>poco</a:t>
            </a:r>
            <a:r>
              <a:rPr dirty="0" spc="-80"/>
              <a:t> </a:t>
            </a:r>
            <a:r>
              <a:rPr dirty="0"/>
              <a:t>de</a:t>
            </a:r>
            <a:r>
              <a:rPr dirty="0" spc="-95"/>
              <a:t> </a:t>
            </a:r>
            <a:r>
              <a:rPr dirty="0" spc="-10"/>
              <a:t>historia.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5459" y="1932686"/>
            <a:ext cx="8301990" cy="4846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484879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años,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IEEE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publicado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curvas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que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recomiendan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límites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fluctuaciones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(IEEE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141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IEEE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519).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Estas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curvas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están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basadas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pruebas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con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basamento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estadístico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personas,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para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determinar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borde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irritabilidad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visión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han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sido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utilizadas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ampliamente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empresas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servicio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eléctrico.</a:t>
            </a:r>
            <a:endParaRPr sz="2000">
              <a:latin typeface="Arial MT"/>
              <a:cs typeface="Arial MT"/>
            </a:endParaRPr>
          </a:p>
          <a:p>
            <a:pPr marL="12700" marR="3371850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electrónica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potencia,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contribuido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8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presencia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complejas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fluctuaciones</a:t>
            </a:r>
            <a:r>
              <a:rPr dirty="0" sz="20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voltaje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no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son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fácilmente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tratadas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5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IEEE.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razón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IEEE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IEC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trabajado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cooperación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mejorar</a:t>
            </a:r>
            <a:r>
              <a:rPr dirty="0" sz="2000" spc="5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estándares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existentes.</a:t>
            </a:r>
            <a:endParaRPr sz="2000">
              <a:latin typeface="Arial MT"/>
              <a:cs typeface="Arial MT"/>
            </a:endParaRPr>
          </a:p>
          <a:p>
            <a:pPr marL="5374005" marR="5080" indent="-358140">
              <a:lnSpc>
                <a:spcPct val="100000"/>
              </a:lnSpc>
              <a:spcBef>
                <a:spcPts val="525"/>
              </a:spcBef>
            </a:pP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Fig.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Curvas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limitación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fluctuaciones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4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IEEE</a:t>
            </a:r>
            <a:r>
              <a:rPr dirty="0" sz="14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141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14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IEEE 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519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3649" y="1902713"/>
            <a:ext cx="3250692" cy="447370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6899" y="1914966"/>
            <a:ext cx="7444105" cy="136652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580"/>
              </a:spcBef>
            </a:pP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Curvas</a:t>
            </a:r>
            <a:r>
              <a:rPr dirty="0" sz="200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Limites</a:t>
            </a:r>
            <a:r>
              <a:rPr dirty="0" sz="2000" spc="-6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00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Irritación</a:t>
            </a:r>
            <a:endParaRPr sz="20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47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norma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considera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cambios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relativos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porcentuales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formas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onda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senoidal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cuadrada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frecuencias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0.5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y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hasta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25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Hz.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4013" y="3233166"/>
            <a:ext cx="8894826" cy="31432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3605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00"/>
              </a:spcBef>
            </a:pPr>
            <a:r>
              <a:rPr dirty="0"/>
              <a:t>Normatividad.</a:t>
            </a:r>
            <a:r>
              <a:rPr dirty="0" spc="-75"/>
              <a:t> </a:t>
            </a:r>
            <a:r>
              <a:rPr dirty="0"/>
              <a:t>Un</a:t>
            </a:r>
            <a:r>
              <a:rPr dirty="0" spc="-95"/>
              <a:t> </a:t>
            </a:r>
            <a:r>
              <a:rPr dirty="0"/>
              <a:t>poco</a:t>
            </a:r>
            <a:r>
              <a:rPr dirty="0" spc="-80"/>
              <a:t> </a:t>
            </a:r>
            <a:r>
              <a:rPr dirty="0"/>
              <a:t>de</a:t>
            </a:r>
            <a:r>
              <a:rPr dirty="0" spc="-95"/>
              <a:t> </a:t>
            </a:r>
            <a:r>
              <a:rPr dirty="0" spc="-10"/>
              <a:t>historia.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284103" y="6255511"/>
            <a:ext cx="84124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17345" marR="5080" indent="-160528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Fig.</a:t>
            </a:r>
            <a:r>
              <a:rPr dirty="0" sz="14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Izquierda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comparación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4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1400" spc="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61000-4-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15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and</a:t>
            </a:r>
            <a:r>
              <a:rPr dirty="0" sz="14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IEEE</a:t>
            </a:r>
            <a:r>
              <a:rPr dirty="0" sz="14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141-1993.</a:t>
            </a:r>
            <a:r>
              <a:rPr dirty="0" sz="1400" spc="-10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1400" spc="-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14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derecha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ampliación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del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 alcance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4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14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nueva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norma</a:t>
            </a:r>
            <a:r>
              <a:rPr dirty="0" sz="14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niveles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230V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120V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 100V.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6899" y="1860295"/>
            <a:ext cx="785431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61000-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4-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15*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(antes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IEC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868)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proporciona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especificaciones funcionales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diseño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medidores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‘Flicker’: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556899" y="6385812"/>
            <a:ext cx="788098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(*)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“IEC</a:t>
            </a:r>
            <a:r>
              <a:rPr dirty="0" sz="1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61000-4-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15.</a:t>
            </a:r>
            <a:r>
              <a:rPr dirty="0" sz="1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Compatibilidad</a:t>
            </a:r>
            <a:r>
              <a:rPr dirty="0" sz="12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electromagnética</a:t>
            </a:r>
            <a:r>
              <a:rPr dirty="0" sz="1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(CEM).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Parte 4:</a:t>
            </a:r>
            <a:r>
              <a:rPr dirty="0" sz="1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Técnicas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ensayo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y de</a:t>
            </a:r>
            <a:r>
              <a:rPr dirty="0" sz="1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medida.</a:t>
            </a:r>
            <a:r>
              <a:rPr dirty="0" sz="12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Sección</a:t>
            </a:r>
            <a:r>
              <a:rPr dirty="0" sz="1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 spc="-25">
                <a:solidFill>
                  <a:srgbClr val="000065"/>
                </a:solidFill>
                <a:latin typeface="Arial MT"/>
                <a:cs typeface="Arial MT"/>
              </a:rPr>
              <a:t>15: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Medidor</a:t>
            </a:r>
            <a:r>
              <a:rPr dirty="0" sz="1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Flicker.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Especificaciones</a:t>
            </a:r>
            <a:r>
              <a:rPr dirty="0" sz="1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funcionales</a:t>
            </a:r>
            <a:r>
              <a:rPr dirty="0" sz="1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0065"/>
                </a:solidFill>
                <a:latin typeface="Arial MT"/>
                <a:cs typeface="Arial MT"/>
              </a:rPr>
              <a:t>diseño.</a:t>
            </a:r>
            <a:r>
              <a:rPr dirty="0" sz="1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000065"/>
                </a:solidFill>
                <a:latin typeface="Arial MT"/>
                <a:cs typeface="Arial MT"/>
              </a:rPr>
              <a:t>2013”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5097" y="2481833"/>
            <a:ext cx="8071866" cy="39342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Diseño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Medidores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Flicker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687715" y="2023872"/>
            <a:ext cx="7623809" cy="4423410"/>
            <a:chOff x="1687715" y="2023872"/>
            <a:chExt cx="7623809" cy="44234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9239" y="2025396"/>
              <a:ext cx="7620000" cy="4419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87715" y="2023872"/>
              <a:ext cx="7623809" cy="4423410"/>
            </a:xfrm>
            <a:custGeom>
              <a:avLst/>
              <a:gdLst/>
              <a:ahLst/>
              <a:cxnLst/>
              <a:rect l="l" t="t" r="r" b="b"/>
              <a:pathLst>
                <a:path w="7623809" h="4423410">
                  <a:moveTo>
                    <a:pt x="7623809" y="4423410"/>
                  </a:moveTo>
                  <a:lnTo>
                    <a:pt x="7623809" y="0"/>
                  </a:lnTo>
                  <a:lnTo>
                    <a:pt x="0" y="0"/>
                  </a:lnTo>
                  <a:lnTo>
                    <a:pt x="0" y="4423410"/>
                  </a:lnTo>
                  <a:lnTo>
                    <a:pt x="1524" y="4423410"/>
                  </a:lnTo>
                  <a:lnTo>
                    <a:pt x="1524" y="3810"/>
                  </a:lnTo>
                  <a:lnTo>
                    <a:pt x="3810" y="1524"/>
                  </a:lnTo>
                  <a:lnTo>
                    <a:pt x="3810" y="3810"/>
                  </a:lnTo>
                  <a:lnTo>
                    <a:pt x="7620000" y="3809"/>
                  </a:lnTo>
                  <a:lnTo>
                    <a:pt x="7620000" y="1523"/>
                  </a:lnTo>
                  <a:lnTo>
                    <a:pt x="7621511" y="3809"/>
                  </a:lnTo>
                  <a:lnTo>
                    <a:pt x="7621511" y="4423410"/>
                  </a:lnTo>
                  <a:lnTo>
                    <a:pt x="7623809" y="4423410"/>
                  </a:lnTo>
                  <a:close/>
                </a:path>
                <a:path w="7623809" h="4423410">
                  <a:moveTo>
                    <a:pt x="3810" y="3810"/>
                  </a:moveTo>
                  <a:lnTo>
                    <a:pt x="3810" y="1524"/>
                  </a:lnTo>
                  <a:lnTo>
                    <a:pt x="1524" y="3810"/>
                  </a:lnTo>
                  <a:lnTo>
                    <a:pt x="3810" y="3810"/>
                  </a:lnTo>
                  <a:close/>
                </a:path>
                <a:path w="7623809" h="4423410">
                  <a:moveTo>
                    <a:pt x="3810" y="4419600"/>
                  </a:moveTo>
                  <a:lnTo>
                    <a:pt x="3810" y="3810"/>
                  </a:lnTo>
                  <a:lnTo>
                    <a:pt x="1524" y="3810"/>
                  </a:lnTo>
                  <a:lnTo>
                    <a:pt x="1524" y="4419600"/>
                  </a:lnTo>
                  <a:lnTo>
                    <a:pt x="3810" y="4419600"/>
                  </a:lnTo>
                  <a:close/>
                </a:path>
                <a:path w="7623809" h="4423410">
                  <a:moveTo>
                    <a:pt x="7621511" y="4419600"/>
                  </a:moveTo>
                  <a:lnTo>
                    <a:pt x="1524" y="4419600"/>
                  </a:lnTo>
                  <a:lnTo>
                    <a:pt x="3810" y="4421124"/>
                  </a:lnTo>
                  <a:lnTo>
                    <a:pt x="3810" y="4423410"/>
                  </a:lnTo>
                  <a:lnTo>
                    <a:pt x="7620000" y="4423410"/>
                  </a:lnTo>
                  <a:lnTo>
                    <a:pt x="7620000" y="4421124"/>
                  </a:lnTo>
                  <a:lnTo>
                    <a:pt x="7621511" y="4419600"/>
                  </a:lnTo>
                  <a:close/>
                </a:path>
                <a:path w="7623809" h="4423410">
                  <a:moveTo>
                    <a:pt x="3810" y="4423410"/>
                  </a:moveTo>
                  <a:lnTo>
                    <a:pt x="3810" y="4421124"/>
                  </a:lnTo>
                  <a:lnTo>
                    <a:pt x="1524" y="4419600"/>
                  </a:lnTo>
                  <a:lnTo>
                    <a:pt x="1524" y="4423410"/>
                  </a:lnTo>
                  <a:lnTo>
                    <a:pt x="3810" y="4423410"/>
                  </a:lnTo>
                  <a:close/>
                </a:path>
                <a:path w="7623809" h="4423410">
                  <a:moveTo>
                    <a:pt x="7621511" y="3809"/>
                  </a:moveTo>
                  <a:lnTo>
                    <a:pt x="7620000" y="1523"/>
                  </a:lnTo>
                  <a:lnTo>
                    <a:pt x="7620000" y="3809"/>
                  </a:lnTo>
                  <a:lnTo>
                    <a:pt x="7621511" y="3809"/>
                  </a:lnTo>
                  <a:close/>
                </a:path>
                <a:path w="7623809" h="4423410">
                  <a:moveTo>
                    <a:pt x="7621511" y="4419600"/>
                  </a:moveTo>
                  <a:lnTo>
                    <a:pt x="7621511" y="3809"/>
                  </a:lnTo>
                  <a:lnTo>
                    <a:pt x="7620000" y="3809"/>
                  </a:lnTo>
                  <a:lnTo>
                    <a:pt x="7620000" y="4419600"/>
                  </a:lnTo>
                  <a:lnTo>
                    <a:pt x="7621511" y="4419600"/>
                  </a:lnTo>
                  <a:close/>
                </a:path>
                <a:path w="7623809" h="4423410">
                  <a:moveTo>
                    <a:pt x="7621511" y="4423410"/>
                  </a:moveTo>
                  <a:lnTo>
                    <a:pt x="7621511" y="4419600"/>
                  </a:lnTo>
                  <a:lnTo>
                    <a:pt x="7620000" y="4421124"/>
                  </a:lnTo>
                  <a:lnTo>
                    <a:pt x="7620000" y="4423410"/>
                  </a:lnTo>
                  <a:lnTo>
                    <a:pt x="7621511" y="44234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46439" y="2482595"/>
              <a:ext cx="1066800" cy="1295400"/>
            </a:xfrm>
            <a:custGeom>
              <a:avLst/>
              <a:gdLst/>
              <a:ahLst/>
              <a:cxnLst/>
              <a:rect l="l" t="t" r="r" b="b"/>
              <a:pathLst>
                <a:path w="1066800" h="1295400">
                  <a:moveTo>
                    <a:pt x="1066800" y="1295400"/>
                  </a:moveTo>
                  <a:lnTo>
                    <a:pt x="1066800" y="0"/>
                  </a:lnTo>
                  <a:lnTo>
                    <a:pt x="0" y="0"/>
                  </a:lnTo>
                  <a:lnTo>
                    <a:pt x="0" y="1295400"/>
                  </a:lnTo>
                  <a:lnTo>
                    <a:pt x="1066800" y="129540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44915" y="2481072"/>
              <a:ext cx="1070610" cy="1299210"/>
            </a:xfrm>
            <a:custGeom>
              <a:avLst/>
              <a:gdLst/>
              <a:ahLst/>
              <a:cxnLst/>
              <a:rect l="l" t="t" r="r" b="b"/>
              <a:pathLst>
                <a:path w="1070610" h="1299210">
                  <a:moveTo>
                    <a:pt x="1070610" y="1299210"/>
                  </a:moveTo>
                  <a:lnTo>
                    <a:pt x="1070609" y="0"/>
                  </a:lnTo>
                  <a:lnTo>
                    <a:pt x="0" y="0"/>
                  </a:lnTo>
                  <a:lnTo>
                    <a:pt x="0" y="1299210"/>
                  </a:lnTo>
                  <a:lnTo>
                    <a:pt x="1524" y="1299210"/>
                  </a:lnTo>
                  <a:lnTo>
                    <a:pt x="1524" y="3809"/>
                  </a:lnTo>
                  <a:lnTo>
                    <a:pt x="3810" y="1523"/>
                  </a:lnTo>
                  <a:lnTo>
                    <a:pt x="3810" y="3809"/>
                  </a:lnTo>
                  <a:lnTo>
                    <a:pt x="1066800" y="3809"/>
                  </a:lnTo>
                  <a:lnTo>
                    <a:pt x="1066800" y="1523"/>
                  </a:lnTo>
                  <a:lnTo>
                    <a:pt x="1068324" y="3809"/>
                  </a:lnTo>
                  <a:lnTo>
                    <a:pt x="1068324" y="1299210"/>
                  </a:lnTo>
                  <a:lnTo>
                    <a:pt x="1070610" y="1299210"/>
                  </a:lnTo>
                  <a:close/>
                </a:path>
                <a:path w="1070610" h="1299210">
                  <a:moveTo>
                    <a:pt x="3810" y="3809"/>
                  </a:moveTo>
                  <a:lnTo>
                    <a:pt x="3810" y="1523"/>
                  </a:lnTo>
                  <a:lnTo>
                    <a:pt x="1524" y="3809"/>
                  </a:lnTo>
                  <a:lnTo>
                    <a:pt x="3810" y="3809"/>
                  </a:lnTo>
                  <a:close/>
                </a:path>
                <a:path w="1070610" h="1299210">
                  <a:moveTo>
                    <a:pt x="3810" y="1295400"/>
                  </a:moveTo>
                  <a:lnTo>
                    <a:pt x="3810" y="3809"/>
                  </a:lnTo>
                  <a:lnTo>
                    <a:pt x="1524" y="3809"/>
                  </a:lnTo>
                  <a:lnTo>
                    <a:pt x="1524" y="1295400"/>
                  </a:lnTo>
                  <a:lnTo>
                    <a:pt x="3810" y="1295400"/>
                  </a:lnTo>
                  <a:close/>
                </a:path>
                <a:path w="1070610" h="1299210">
                  <a:moveTo>
                    <a:pt x="1068324" y="1295400"/>
                  </a:moveTo>
                  <a:lnTo>
                    <a:pt x="1524" y="1295400"/>
                  </a:lnTo>
                  <a:lnTo>
                    <a:pt x="3810" y="1296924"/>
                  </a:lnTo>
                  <a:lnTo>
                    <a:pt x="3810" y="1299210"/>
                  </a:lnTo>
                  <a:lnTo>
                    <a:pt x="1066800" y="1299210"/>
                  </a:lnTo>
                  <a:lnTo>
                    <a:pt x="1066800" y="1296924"/>
                  </a:lnTo>
                  <a:lnTo>
                    <a:pt x="1068324" y="1295400"/>
                  </a:lnTo>
                  <a:close/>
                </a:path>
                <a:path w="1070610" h="1299210">
                  <a:moveTo>
                    <a:pt x="3810" y="1299210"/>
                  </a:moveTo>
                  <a:lnTo>
                    <a:pt x="3810" y="1296924"/>
                  </a:lnTo>
                  <a:lnTo>
                    <a:pt x="1524" y="1295400"/>
                  </a:lnTo>
                  <a:lnTo>
                    <a:pt x="1524" y="1299210"/>
                  </a:lnTo>
                  <a:lnTo>
                    <a:pt x="3810" y="1299210"/>
                  </a:lnTo>
                  <a:close/>
                </a:path>
                <a:path w="1070610" h="1299210">
                  <a:moveTo>
                    <a:pt x="1068324" y="3809"/>
                  </a:moveTo>
                  <a:lnTo>
                    <a:pt x="1066800" y="1523"/>
                  </a:lnTo>
                  <a:lnTo>
                    <a:pt x="1066800" y="3809"/>
                  </a:lnTo>
                  <a:lnTo>
                    <a:pt x="1068324" y="3809"/>
                  </a:lnTo>
                  <a:close/>
                </a:path>
                <a:path w="1070610" h="1299210">
                  <a:moveTo>
                    <a:pt x="1068324" y="1295400"/>
                  </a:moveTo>
                  <a:lnTo>
                    <a:pt x="1068324" y="3809"/>
                  </a:lnTo>
                  <a:lnTo>
                    <a:pt x="1066800" y="3809"/>
                  </a:lnTo>
                  <a:lnTo>
                    <a:pt x="1066800" y="1295400"/>
                  </a:lnTo>
                  <a:lnTo>
                    <a:pt x="1068324" y="1295400"/>
                  </a:lnTo>
                  <a:close/>
                </a:path>
                <a:path w="1070610" h="1299210">
                  <a:moveTo>
                    <a:pt x="1068324" y="1299210"/>
                  </a:moveTo>
                  <a:lnTo>
                    <a:pt x="1068324" y="1295400"/>
                  </a:lnTo>
                  <a:lnTo>
                    <a:pt x="1066800" y="1296924"/>
                  </a:lnTo>
                  <a:lnTo>
                    <a:pt x="1066800" y="1299210"/>
                  </a:lnTo>
                  <a:lnTo>
                    <a:pt x="1068324" y="12992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6069" rIns="0" bIns="0" rtlCol="0" vert="horz">
            <a:spAutoFit/>
          </a:bodyPr>
          <a:lstStyle/>
          <a:p>
            <a:pPr marL="177800">
              <a:lnSpc>
                <a:spcPct val="100000"/>
              </a:lnSpc>
              <a:spcBef>
                <a:spcPts val="100"/>
              </a:spcBef>
            </a:pPr>
            <a:r>
              <a:rPr dirty="0"/>
              <a:t>Diseño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Medidores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Flicker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222887" y="2739644"/>
            <a:ext cx="91313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2555" marR="5080" indent="-110489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latin typeface="Arial"/>
                <a:cs typeface="Arial"/>
              </a:rPr>
              <a:t>Adaptador Tensión Entrada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3213239" y="2481072"/>
            <a:ext cx="1831339" cy="1299210"/>
            <a:chOff x="3213239" y="2481072"/>
            <a:chExt cx="1831339" cy="1299210"/>
          </a:xfrm>
        </p:grpSpPr>
        <p:sp>
          <p:nvSpPr>
            <p:cNvPr id="10" name="object 10" descr=""/>
            <p:cNvSpPr/>
            <p:nvPr/>
          </p:nvSpPr>
          <p:spPr>
            <a:xfrm>
              <a:off x="3213239" y="3054095"/>
              <a:ext cx="533400" cy="76200"/>
            </a:xfrm>
            <a:custGeom>
              <a:avLst/>
              <a:gdLst/>
              <a:ahLst/>
              <a:cxnLst/>
              <a:rect l="l" t="t" r="r" b="b"/>
              <a:pathLst>
                <a:path w="533400" h="76200">
                  <a:moveTo>
                    <a:pt x="470153" y="41910"/>
                  </a:moveTo>
                  <a:lnTo>
                    <a:pt x="470153" y="35052"/>
                  </a:lnTo>
                  <a:lnTo>
                    <a:pt x="0" y="35052"/>
                  </a:lnTo>
                  <a:lnTo>
                    <a:pt x="0" y="41910"/>
                  </a:lnTo>
                  <a:lnTo>
                    <a:pt x="470153" y="41910"/>
                  </a:lnTo>
                  <a:close/>
                </a:path>
                <a:path w="533400" h="76200">
                  <a:moveTo>
                    <a:pt x="533400" y="38100"/>
                  </a:moveTo>
                  <a:lnTo>
                    <a:pt x="457200" y="0"/>
                  </a:lnTo>
                  <a:lnTo>
                    <a:pt x="457200" y="35052"/>
                  </a:lnTo>
                  <a:lnTo>
                    <a:pt x="470153" y="35052"/>
                  </a:lnTo>
                  <a:lnTo>
                    <a:pt x="470153" y="69723"/>
                  </a:lnTo>
                  <a:lnTo>
                    <a:pt x="533400" y="38100"/>
                  </a:lnTo>
                  <a:close/>
                </a:path>
                <a:path w="533400" h="76200">
                  <a:moveTo>
                    <a:pt x="470153" y="69723"/>
                  </a:moveTo>
                  <a:lnTo>
                    <a:pt x="470153" y="41910"/>
                  </a:lnTo>
                  <a:lnTo>
                    <a:pt x="457200" y="41910"/>
                  </a:lnTo>
                  <a:lnTo>
                    <a:pt x="457200" y="76200"/>
                  </a:lnTo>
                  <a:lnTo>
                    <a:pt x="470153" y="69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746639" y="2482596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1295400"/>
                  </a:moveTo>
                  <a:lnTo>
                    <a:pt x="1295400" y="0"/>
                  </a:ln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close/>
                </a:path>
              </a:pathLst>
            </a:custGeom>
            <a:solidFill>
              <a:srgbClr val="7FA3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745115" y="2481072"/>
              <a:ext cx="1299210" cy="1299210"/>
            </a:xfrm>
            <a:custGeom>
              <a:avLst/>
              <a:gdLst/>
              <a:ahLst/>
              <a:cxnLst/>
              <a:rect l="l" t="t" r="r" b="b"/>
              <a:pathLst>
                <a:path w="1299210" h="1299210">
                  <a:moveTo>
                    <a:pt x="1299210" y="1299210"/>
                  </a:moveTo>
                  <a:lnTo>
                    <a:pt x="1299210" y="0"/>
                  </a:lnTo>
                  <a:lnTo>
                    <a:pt x="0" y="0"/>
                  </a:lnTo>
                  <a:lnTo>
                    <a:pt x="0" y="1299210"/>
                  </a:lnTo>
                  <a:lnTo>
                    <a:pt x="1524" y="1299210"/>
                  </a:lnTo>
                  <a:lnTo>
                    <a:pt x="1524" y="3809"/>
                  </a:lnTo>
                  <a:lnTo>
                    <a:pt x="3809" y="1523"/>
                  </a:lnTo>
                  <a:lnTo>
                    <a:pt x="3809" y="3809"/>
                  </a:lnTo>
                  <a:lnTo>
                    <a:pt x="1295400" y="3809"/>
                  </a:lnTo>
                  <a:lnTo>
                    <a:pt x="1295400" y="1523"/>
                  </a:lnTo>
                  <a:lnTo>
                    <a:pt x="1296924" y="3809"/>
                  </a:lnTo>
                  <a:lnTo>
                    <a:pt x="1296924" y="1299210"/>
                  </a:lnTo>
                  <a:lnTo>
                    <a:pt x="1299210" y="1299210"/>
                  </a:lnTo>
                  <a:close/>
                </a:path>
                <a:path w="1299210" h="1299210">
                  <a:moveTo>
                    <a:pt x="3809" y="3809"/>
                  </a:moveTo>
                  <a:lnTo>
                    <a:pt x="3809" y="1523"/>
                  </a:lnTo>
                  <a:lnTo>
                    <a:pt x="1524" y="3809"/>
                  </a:lnTo>
                  <a:lnTo>
                    <a:pt x="3809" y="3809"/>
                  </a:lnTo>
                  <a:close/>
                </a:path>
                <a:path w="1299210" h="1299210">
                  <a:moveTo>
                    <a:pt x="3809" y="1295400"/>
                  </a:moveTo>
                  <a:lnTo>
                    <a:pt x="3809" y="3809"/>
                  </a:lnTo>
                  <a:lnTo>
                    <a:pt x="1524" y="3809"/>
                  </a:lnTo>
                  <a:lnTo>
                    <a:pt x="1524" y="1295400"/>
                  </a:lnTo>
                  <a:lnTo>
                    <a:pt x="3809" y="1295400"/>
                  </a:lnTo>
                  <a:close/>
                </a:path>
                <a:path w="1299210" h="1299210">
                  <a:moveTo>
                    <a:pt x="1296924" y="1295400"/>
                  </a:moveTo>
                  <a:lnTo>
                    <a:pt x="1524" y="1295400"/>
                  </a:lnTo>
                  <a:lnTo>
                    <a:pt x="3809" y="1296924"/>
                  </a:lnTo>
                  <a:lnTo>
                    <a:pt x="3809" y="1299210"/>
                  </a:lnTo>
                  <a:lnTo>
                    <a:pt x="1295400" y="1299210"/>
                  </a:lnTo>
                  <a:lnTo>
                    <a:pt x="1295400" y="1296924"/>
                  </a:lnTo>
                  <a:lnTo>
                    <a:pt x="1296924" y="1295400"/>
                  </a:lnTo>
                  <a:close/>
                </a:path>
                <a:path w="1299210" h="1299210">
                  <a:moveTo>
                    <a:pt x="3809" y="1299210"/>
                  </a:moveTo>
                  <a:lnTo>
                    <a:pt x="3809" y="1296924"/>
                  </a:lnTo>
                  <a:lnTo>
                    <a:pt x="1524" y="1295400"/>
                  </a:lnTo>
                  <a:lnTo>
                    <a:pt x="1524" y="1299210"/>
                  </a:lnTo>
                  <a:lnTo>
                    <a:pt x="3809" y="1299210"/>
                  </a:lnTo>
                  <a:close/>
                </a:path>
                <a:path w="1299210" h="1299210">
                  <a:moveTo>
                    <a:pt x="1296924" y="3809"/>
                  </a:moveTo>
                  <a:lnTo>
                    <a:pt x="1295400" y="1523"/>
                  </a:lnTo>
                  <a:lnTo>
                    <a:pt x="1295400" y="3809"/>
                  </a:lnTo>
                  <a:lnTo>
                    <a:pt x="1296924" y="3809"/>
                  </a:lnTo>
                  <a:close/>
                </a:path>
                <a:path w="1299210" h="1299210">
                  <a:moveTo>
                    <a:pt x="1296924" y="1295400"/>
                  </a:moveTo>
                  <a:lnTo>
                    <a:pt x="1296924" y="3809"/>
                  </a:lnTo>
                  <a:lnTo>
                    <a:pt x="1295400" y="3809"/>
                  </a:lnTo>
                  <a:lnTo>
                    <a:pt x="1295400" y="1295400"/>
                  </a:lnTo>
                  <a:lnTo>
                    <a:pt x="1296924" y="1295400"/>
                  </a:lnTo>
                  <a:close/>
                </a:path>
                <a:path w="1299210" h="1299210">
                  <a:moveTo>
                    <a:pt x="1296924" y="1299210"/>
                  </a:moveTo>
                  <a:lnTo>
                    <a:pt x="1296924" y="1295400"/>
                  </a:lnTo>
                  <a:lnTo>
                    <a:pt x="1295400" y="1296924"/>
                  </a:lnTo>
                  <a:lnTo>
                    <a:pt x="1295400" y="1299210"/>
                  </a:lnTo>
                  <a:lnTo>
                    <a:pt x="1296924" y="12992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847471" y="2968244"/>
            <a:ext cx="11684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latin typeface="Arial"/>
                <a:cs typeface="Arial"/>
              </a:rPr>
              <a:t>Demodulador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042039" y="2481072"/>
            <a:ext cx="3660140" cy="1299210"/>
            <a:chOff x="5042039" y="2481072"/>
            <a:chExt cx="3660140" cy="1299210"/>
          </a:xfrm>
        </p:grpSpPr>
        <p:sp>
          <p:nvSpPr>
            <p:cNvPr id="15" name="object 15" descr=""/>
            <p:cNvSpPr/>
            <p:nvPr/>
          </p:nvSpPr>
          <p:spPr>
            <a:xfrm>
              <a:off x="5042039" y="3054095"/>
              <a:ext cx="533400" cy="76200"/>
            </a:xfrm>
            <a:custGeom>
              <a:avLst/>
              <a:gdLst/>
              <a:ahLst/>
              <a:cxnLst/>
              <a:rect l="l" t="t" r="r" b="b"/>
              <a:pathLst>
                <a:path w="533400" h="76200">
                  <a:moveTo>
                    <a:pt x="470153" y="41910"/>
                  </a:moveTo>
                  <a:lnTo>
                    <a:pt x="470153" y="35052"/>
                  </a:lnTo>
                  <a:lnTo>
                    <a:pt x="0" y="35052"/>
                  </a:lnTo>
                  <a:lnTo>
                    <a:pt x="0" y="41910"/>
                  </a:lnTo>
                  <a:lnTo>
                    <a:pt x="470153" y="41910"/>
                  </a:lnTo>
                  <a:close/>
                </a:path>
                <a:path w="533400" h="76200">
                  <a:moveTo>
                    <a:pt x="533400" y="38100"/>
                  </a:moveTo>
                  <a:lnTo>
                    <a:pt x="457200" y="0"/>
                  </a:lnTo>
                  <a:lnTo>
                    <a:pt x="457200" y="35052"/>
                  </a:lnTo>
                  <a:lnTo>
                    <a:pt x="470153" y="35052"/>
                  </a:lnTo>
                  <a:lnTo>
                    <a:pt x="470153" y="69723"/>
                  </a:lnTo>
                  <a:lnTo>
                    <a:pt x="533400" y="38100"/>
                  </a:lnTo>
                  <a:close/>
                </a:path>
                <a:path w="533400" h="76200">
                  <a:moveTo>
                    <a:pt x="470153" y="69723"/>
                  </a:moveTo>
                  <a:lnTo>
                    <a:pt x="470153" y="41910"/>
                  </a:lnTo>
                  <a:lnTo>
                    <a:pt x="457200" y="41910"/>
                  </a:lnTo>
                  <a:lnTo>
                    <a:pt x="457200" y="76200"/>
                  </a:lnTo>
                  <a:lnTo>
                    <a:pt x="470153" y="69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575439" y="2482596"/>
              <a:ext cx="1447800" cy="1295400"/>
            </a:xfrm>
            <a:custGeom>
              <a:avLst/>
              <a:gdLst/>
              <a:ahLst/>
              <a:cxnLst/>
              <a:rect l="l" t="t" r="r" b="b"/>
              <a:pathLst>
                <a:path w="1447800" h="1295400">
                  <a:moveTo>
                    <a:pt x="1447799" y="1295400"/>
                  </a:moveTo>
                  <a:lnTo>
                    <a:pt x="1447799" y="0"/>
                  </a:lnTo>
                  <a:lnTo>
                    <a:pt x="0" y="0"/>
                  </a:lnTo>
                  <a:lnTo>
                    <a:pt x="0" y="1295400"/>
                  </a:lnTo>
                  <a:lnTo>
                    <a:pt x="1447799" y="1295400"/>
                  </a:lnTo>
                  <a:close/>
                </a:path>
              </a:pathLst>
            </a:custGeom>
            <a:solidFill>
              <a:srgbClr val="7FA3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573915" y="2481084"/>
              <a:ext cx="1983105" cy="1299210"/>
            </a:xfrm>
            <a:custGeom>
              <a:avLst/>
              <a:gdLst/>
              <a:ahLst/>
              <a:cxnLst/>
              <a:rect l="l" t="t" r="r" b="b"/>
              <a:pathLst>
                <a:path w="1983104" h="1299210">
                  <a:moveTo>
                    <a:pt x="1982711" y="611124"/>
                  </a:moveTo>
                  <a:lnTo>
                    <a:pt x="1906511" y="573024"/>
                  </a:lnTo>
                  <a:lnTo>
                    <a:pt x="1906511" y="608076"/>
                  </a:lnTo>
                  <a:lnTo>
                    <a:pt x="1451610" y="608076"/>
                  </a:lnTo>
                  <a:lnTo>
                    <a:pt x="1451610" y="0"/>
                  </a:lnTo>
                  <a:lnTo>
                    <a:pt x="1447800" y="0"/>
                  </a:lnTo>
                  <a:lnTo>
                    <a:pt x="1447800" y="3810"/>
                  </a:lnTo>
                  <a:lnTo>
                    <a:pt x="1447800" y="1295400"/>
                  </a:lnTo>
                  <a:lnTo>
                    <a:pt x="3810" y="1295400"/>
                  </a:lnTo>
                  <a:lnTo>
                    <a:pt x="3810" y="3810"/>
                  </a:lnTo>
                  <a:lnTo>
                    <a:pt x="1447800" y="381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1299210"/>
                  </a:lnTo>
                  <a:lnTo>
                    <a:pt x="1524" y="1299210"/>
                  </a:lnTo>
                  <a:lnTo>
                    <a:pt x="3810" y="1299210"/>
                  </a:lnTo>
                  <a:lnTo>
                    <a:pt x="1447800" y="1299210"/>
                  </a:lnTo>
                  <a:lnTo>
                    <a:pt x="1449311" y="1299210"/>
                  </a:lnTo>
                  <a:lnTo>
                    <a:pt x="1451610" y="1299210"/>
                  </a:lnTo>
                  <a:lnTo>
                    <a:pt x="1451610" y="614934"/>
                  </a:lnTo>
                  <a:lnTo>
                    <a:pt x="1906511" y="614934"/>
                  </a:lnTo>
                  <a:lnTo>
                    <a:pt x="1906511" y="649224"/>
                  </a:lnTo>
                  <a:lnTo>
                    <a:pt x="1919465" y="642747"/>
                  </a:lnTo>
                  <a:lnTo>
                    <a:pt x="1982711" y="6111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5439" y="2482596"/>
              <a:ext cx="1447799" cy="129540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7556626" y="2482596"/>
              <a:ext cx="1143000" cy="1295400"/>
            </a:xfrm>
            <a:custGeom>
              <a:avLst/>
              <a:gdLst/>
              <a:ahLst/>
              <a:cxnLst/>
              <a:rect l="l" t="t" r="r" b="b"/>
              <a:pathLst>
                <a:path w="1143000" h="1295400">
                  <a:moveTo>
                    <a:pt x="1143000" y="1295400"/>
                  </a:moveTo>
                  <a:lnTo>
                    <a:pt x="1143000" y="0"/>
                  </a:lnTo>
                  <a:lnTo>
                    <a:pt x="0" y="0"/>
                  </a:lnTo>
                  <a:lnTo>
                    <a:pt x="0" y="1295400"/>
                  </a:lnTo>
                  <a:lnTo>
                    <a:pt x="1143000" y="1295400"/>
                  </a:lnTo>
                  <a:close/>
                </a:path>
              </a:pathLst>
            </a:custGeom>
            <a:solidFill>
              <a:srgbClr val="FF95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555115" y="2481072"/>
              <a:ext cx="1146810" cy="1299210"/>
            </a:xfrm>
            <a:custGeom>
              <a:avLst/>
              <a:gdLst/>
              <a:ahLst/>
              <a:cxnLst/>
              <a:rect l="l" t="t" r="r" b="b"/>
              <a:pathLst>
                <a:path w="1146809" h="1299210">
                  <a:moveTo>
                    <a:pt x="1146809" y="1299209"/>
                  </a:moveTo>
                  <a:lnTo>
                    <a:pt x="1146809" y="0"/>
                  </a:lnTo>
                  <a:lnTo>
                    <a:pt x="0" y="0"/>
                  </a:lnTo>
                  <a:lnTo>
                    <a:pt x="0" y="1299209"/>
                  </a:lnTo>
                  <a:lnTo>
                    <a:pt x="1511" y="1299209"/>
                  </a:lnTo>
                  <a:lnTo>
                    <a:pt x="1511" y="3809"/>
                  </a:lnTo>
                  <a:lnTo>
                    <a:pt x="3797" y="1523"/>
                  </a:lnTo>
                  <a:lnTo>
                    <a:pt x="3797" y="3809"/>
                  </a:lnTo>
                  <a:lnTo>
                    <a:pt x="1143000" y="3809"/>
                  </a:lnTo>
                  <a:lnTo>
                    <a:pt x="1143000" y="1523"/>
                  </a:lnTo>
                  <a:lnTo>
                    <a:pt x="1144511" y="3809"/>
                  </a:lnTo>
                  <a:lnTo>
                    <a:pt x="1144511" y="1299209"/>
                  </a:lnTo>
                  <a:lnTo>
                    <a:pt x="1146809" y="1299209"/>
                  </a:lnTo>
                  <a:close/>
                </a:path>
                <a:path w="1146809" h="1299210">
                  <a:moveTo>
                    <a:pt x="3797" y="3809"/>
                  </a:moveTo>
                  <a:lnTo>
                    <a:pt x="3797" y="1523"/>
                  </a:lnTo>
                  <a:lnTo>
                    <a:pt x="1511" y="3809"/>
                  </a:lnTo>
                  <a:lnTo>
                    <a:pt x="3797" y="3809"/>
                  </a:lnTo>
                  <a:close/>
                </a:path>
                <a:path w="1146809" h="1299210">
                  <a:moveTo>
                    <a:pt x="3797" y="1295399"/>
                  </a:moveTo>
                  <a:lnTo>
                    <a:pt x="3797" y="3809"/>
                  </a:lnTo>
                  <a:lnTo>
                    <a:pt x="1511" y="3809"/>
                  </a:lnTo>
                  <a:lnTo>
                    <a:pt x="1511" y="1295399"/>
                  </a:lnTo>
                  <a:lnTo>
                    <a:pt x="3797" y="1295399"/>
                  </a:lnTo>
                  <a:close/>
                </a:path>
                <a:path w="1146809" h="1299210">
                  <a:moveTo>
                    <a:pt x="1144511" y="1295399"/>
                  </a:moveTo>
                  <a:lnTo>
                    <a:pt x="1511" y="1295399"/>
                  </a:lnTo>
                  <a:lnTo>
                    <a:pt x="3797" y="1296923"/>
                  </a:lnTo>
                  <a:lnTo>
                    <a:pt x="3797" y="1299209"/>
                  </a:lnTo>
                  <a:lnTo>
                    <a:pt x="1143000" y="1299209"/>
                  </a:lnTo>
                  <a:lnTo>
                    <a:pt x="1143000" y="1296923"/>
                  </a:lnTo>
                  <a:lnTo>
                    <a:pt x="1144511" y="1295399"/>
                  </a:lnTo>
                  <a:close/>
                </a:path>
                <a:path w="1146809" h="1299210">
                  <a:moveTo>
                    <a:pt x="3797" y="1299209"/>
                  </a:moveTo>
                  <a:lnTo>
                    <a:pt x="3797" y="1296923"/>
                  </a:lnTo>
                  <a:lnTo>
                    <a:pt x="1511" y="1295399"/>
                  </a:lnTo>
                  <a:lnTo>
                    <a:pt x="1511" y="1299209"/>
                  </a:lnTo>
                  <a:lnTo>
                    <a:pt x="3797" y="1299209"/>
                  </a:lnTo>
                  <a:close/>
                </a:path>
                <a:path w="1146809" h="1299210">
                  <a:moveTo>
                    <a:pt x="1144511" y="3809"/>
                  </a:moveTo>
                  <a:lnTo>
                    <a:pt x="1143000" y="1523"/>
                  </a:lnTo>
                  <a:lnTo>
                    <a:pt x="1143000" y="3809"/>
                  </a:lnTo>
                  <a:lnTo>
                    <a:pt x="1144511" y="3809"/>
                  </a:lnTo>
                  <a:close/>
                </a:path>
                <a:path w="1146809" h="1299210">
                  <a:moveTo>
                    <a:pt x="1144511" y="1295399"/>
                  </a:moveTo>
                  <a:lnTo>
                    <a:pt x="1144511" y="3809"/>
                  </a:lnTo>
                  <a:lnTo>
                    <a:pt x="1143000" y="3809"/>
                  </a:lnTo>
                  <a:lnTo>
                    <a:pt x="1143000" y="1295399"/>
                  </a:lnTo>
                  <a:lnTo>
                    <a:pt x="1144511" y="1295399"/>
                  </a:lnTo>
                  <a:close/>
                </a:path>
                <a:path w="1146809" h="1299210">
                  <a:moveTo>
                    <a:pt x="1144511" y="1299209"/>
                  </a:moveTo>
                  <a:lnTo>
                    <a:pt x="1144511" y="1295399"/>
                  </a:lnTo>
                  <a:lnTo>
                    <a:pt x="1143000" y="1296923"/>
                  </a:lnTo>
                  <a:lnTo>
                    <a:pt x="1143000" y="1299209"/>
                  </a:lnTo>
                  <a:lnTo>
                    <a:pt x="1144511" y="12992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7665111" y="2739644"/>
            <a:ext cx="100330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latin typeface="Arial"/>
                <a:cs typeface="Arial"/>
              </a:rPr>
              <a:t>Filtro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de </a:t>
            </a:r>
            <a:r>
              <a:rPr dirty="0" sz="1400" spc="-10" b="1">
                <a:latin typeface="Arial"/>
                <a:cs typeface="Arial"/>
              </a:rPr>
              <a:t>respuesta </a:t>
            </a:r>
            <a:r>
              <a:rPr dirty="0" sz="1400" b="1">
                <a:latin typeface="Arial"/>
                <a:cs typeface="Arial"/>
              </a:rPr>
              <a:t>ojo-</a:t>
            </a:r>
            <a:r>
              <a:rPr dirty="0" sz="1400" spc="-10" b="1">
                <a:latin typeface="Arial"/>
                <a:cs typeface="Arial"/>
              </a:rPr>
              <a:t>cerebro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859114" y="3806517"/>
            <a:ext cx="103378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latin typeface="Arial"/>
                <a:cs typeface="Arial"/>
              </a:rPr>
              <a:t>Filtro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de </a:t>
            </a:r>
            <a:r>
              <a:rPr dirty="0" sz="1400" spc="-10" b="1">
                <a:latin typeface="Arial"/>
                <a:cs typeface="Arial"/>
              </a:rPr>
              <a:t>respuesta </a:t>
            </a:r>
            <a:r>
              <a:rPr dirty="0" sz="1400" b="1">
                <a:latin typeface="Arial"/>
                <a:cs typeface="Arial"/>
              </a:rPr>
              <a:t>lampara-</a:t>
            </a:r>
            <a:r>
              <a:rPr dirty="0" sz="1400" spc="-25" b="1">
                <a:latin typeface="Arial"/>
                <a:cs typeface="Arial"/>
              </a:rPr>
              <a:t>ojo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2070239" y="3777996"/>
            <a:ext cx="6784340" cy="1907539"/>
            <a:chOff x="2070239" y="3777996"/>
            <a:chExt cx="6784340" cy="1907539"/>
          </a:xfrm>
        </p:grpSpPr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0239" y="4387596"/>
              <a:ext cx="1219200" cy="900683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641739" y="3778008"/>
              <a:ext cx="5486400" cy="609600"/>
            </a:xfrm>
            <a:custGeom>
              <a:avLst/>
              <a:gdLst/>
              <a:ahLst/>
              <a:cxnLst/>
              <a:rect l="l" t="t" r="r" b="b"/>
              <a:pathLst>
                <a:path w="5486400" h="609600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35052" y="76200"/>
                  </a:lnTo>
                  <a:lnTo>
                    <a:pt x="35052" y="609600"/>
                  </a:lnTo>
                  <a:lnTo>
                    <a:pt x="41910" y="609600"/>
                  </a:lnTo>
                  <a:lnTo>
                    <a:pt x="41910" y="76200"/>
                  </a:lnTo>
                  <a:lnTo>
                    <a:pt x="76200" y="76200"/>
                  </a:lnTo>
                  <a:close/>
                </a:path>
                <a:path w="5486400" h="609600">
                  <a:moveTo>
                    <a:pt x="5486387" y="533400"/>
                  </a:moveTo>
                  <a:lnTo>
                    <a:pt x="5452097" y="533400"/>
                  </a:lnTo>
                  <a:lnTo>
                    <a:pt x="5452097" y="0"/>
                  </a:lnTo>
                  <a:lnTo>
                    <a:pt x="5445239" y="0"/>
                  </a:lnTo>
                  <a:lnTo>
                    <a:pt x="5445239" y="533400"/>
                  </a:lnTo>
                  <a:lnTo>
                    <a:pt x="5410187" y="533400"/>
                  </a:lnTo>
                  <a:lnTo>
                    <a:pt x="5445239" y="603504"/>
                  </a:lnTo>
                  <a:lnTo>
                    <a:pt x="5448287" y="609600"/>
                  </a:lnTo>
                  <a:lnTo>
                    <a:pt x="5452097" y="601980"/>
                  </a:lnTo>
                  <a:lnTo>
                    <a:pt x="5486387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480426" y="4387596"/>
              <a:ext cx="1371600" cy="1295400"/>
            </a:xfrm>
            <a:custGeom>
              <a:avLst/>
              <a:gdLst/>
              <a:ahLst/>
              <a:cxnLst/>
              <a:rect l="l" t="t" r="r" b="b"/>
              <a:pathLst>
                <a:path w="1371600" h="1295400">
                  <a:moveTo>
                    <a:pt x="1371600" y="1295400"/>
                  </a:moveTo>
                  <a:lnTo>
                    <a:pt x="1371600" y="0"/>
                  </a:lnTo>
                  <a:lnTo>
                    <a:pt x="0" y="0"/>
                  </a:lnTo>
                  <a:lnTo>
                    <a:pt x="0" y="1295400"/>
                  </a:lnTo>
                  <a:lnTo>
                    <a:pt x="1371600" y="1295400"/>
                  </a:lnTo>
                  <a:close/>
                </a:path>
              </a:pathLst>
            </a:custGeom>
            <a:solidFill>
              <a:srgbClr val="5DC9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478915" y="4386072"/>
              <a:ext cx="1375410" cy="1299210"/>
            </a:xfrm>
            <a:custGeom>
              <a:avLst/>
              <a:gdLst/>
              <a:ahLst/>
              <a:cxnLst/>
              <a:rect l="l" t="t" r="r" b="b"/>
              <a:pathLst>
                <a:path w="1375409" h="1299210">
                  <a:moveTo>
                    <a:pt x="1375409" y="1299210"/>
                  </a:moveTo>
                  <a:lnTo>
                    <a:pt x="1375409" y="0"/>
                  </a:lnTo>
                  <a:lnTo>
                    <a:pt x="0" y="0"/>
                  </a:lnTo>
                  <a:lnTo>
                    <a:pt x="0" y="1299210"/>
                  </a:lnTo>
                  <a:lnTo>
                    <a:pt x="1511" y="1299210"/>
                  </a:lnTo>
                  <a:lnTo>
                    <a:pt x="1511" y="3810"/>
                  </a:lnTo>
                  <a:lnTo>
                    <a:pt x="3797" y="1524"/>
                  </a:lnTo>
                  <a:lnTo>
                    <a:pt x="3797" y="3810"/>
                  </a:lnTo>
                  <a:lnTo>
                    <a:pt x="1371600" y="3810"/>
                  </a:lnTo>
                  <a:lnTo>
                    <a:pt x="1371600" y="1524"/>
                  </a:lnTo>
                  <a:lnTo>
                    <a:pt x="1373111" y="3810"/>
                  </a:lnTo>
                  <a:lnTo>
                    <a:pt x="1373111" y="1299210"/>
                  </a:lnTo>
                  <a:lnTo>
                    <a:pt x="1375409" y="1299210"/>
                  </a:lnTo>
                  <a:close/>
                </a:path>
                <a:path w="1375409" h="1299210">
                  <a:moveTo>
                    <a:pt x="3797" y="3810"/>
                  </a:moveTo>
                  <a:lnTo>
                    <a:pt x="3797" y="1524"/>
                  </a:lnTo>
                  <a:lnTo>
                    <a:pt x="1511" y="3810"/>
                  </a:lnTo>
                  <a:lnTo>
                    <a:pt x="3797" y="3810"/>
                  </a:lnTo>
                  <a:close/>
                </a:path>
                <a:path w="1375409" h="1299210">
                  <a:moveTo>
                    <a:pt x="3797" y="1295400"/>
                  </a:moveTo>
                  <a:lnTo>
                    <a:pt x="3797" y="3810"/>
                  </a:lnTo>
                  <a:lnTo>
                    <a:pt x="1511" y="3810"/>
                  </a:lnTo>
                  <a:lnTo>
                    <a:pt x="1511" y="1295400"/>
                  </a:lnTo>
                  <a:lnTo>
                    <a:pt x="3797" y="1295400"/>
                  </a:lnTo>
                  <a:close/>
                </a:path>
                <a:path w="1375409" h="1299210">
                  <a:moveTo>
                    <a:pt x="1373111" y="1295400"/>
                  </a:moveTo>
                  <a:lnTo>
                    <a:pt x="1511" y="1295400"/>
                  </a:lnTo>
                  <a:lnTo>
                    <a:pt x="3797" y="1296924"/>
                  </a:lnTo>
                  <a:lnTo>
                    <a:pt x="3797" y="1299210"/>
                  </a:lnTo>
                  <a:lnTo>
                    <a:pt x="1371600" y="1299210"/>
                  </a:lnTo>
                  <a:lnTo>
                    <a:pt x="1371600" y="1296924"/>
                  </a:lnTo>
                  <a:lnTo>
                    <a:pt x="1373111" y="1295400"/>
                  </a:lnTo>
                  <a:close/>
                </a:path>
                <a:path w="1375409" h="1299210">
                  <a:moveTo>
                    <a:pt x="3797" y="1299210"/>
                  </a:moveTo>
                  <a:lnTo>
                    <a:pt x="3797" y="1296924"/>
                  </a:lnTo>
                  <a:lnTo>
                    <a:pt x="1511" y="1295400"/>
                  </a:lnTo>
                  <a:lnTo>
                    <a:pt x="1511" y="1299210"/>
                  </a:lnTo>
                  <a:lnTo>
                    <a:pt x="3797" y="1299210"/>
                  </a:lnTo>
                  <a:close/>
                </a:path>
                <a:path w="1375409" h="1299210">
                  <a:moveTo>
                    <a:pt x="1373111" y="3810"/>
                  </a:moveTo>
                  <a:lnTo>
                    <a:pt x="1371600" y="1524"/>
                  </a:lnTo>
                  <a:lnTo>
                    <a:pt x="1371600" y="3810"/>
                  </a:lnTo>
                  <a:lnTo>
                    <a:pt x="1373111" y="3810"/>
                  </a:lnTo>
                  <a:close/>
                </a:path>
                <a:path w="1375409" h="1299210">
                  <a:moveTo>
                    <a:pt x="1373111" y="1295400"/>
                  </a:moveTo>
                  <a:lnTo>
                    <a:pt x="1373111" y="3810"/>
                  </a:lnTo>
                  <a:lnTo>
                    <a:pt x="1371600" y="3810"/>
                  </a:lnTo>
                  <a:lnTo>
                    <a:pt x="1371600" y="1295400"/>
                  </a:lnTo>
                  <a:lnTo>
                    <a:pt x="1373111" y="1295400"/>
                  </a:lnTo>
                  <a:close/>
                </a:path>
                <a:path w="1375409" h="1299210">
                  <a:moveTo>
                    <a:pt x="1373111" y="1299210"/>
                  </a:moveTo>
                  <a:lnTo>
                    <a:pt x="1373111" y="1295400"/>
                  </a:lnTo>
                  <a:lnTo>
                    <a:pt x="1371600" y="1296924"/>
                  </a:lnTo>
                  <a:lnTo>
                    <a:pt x="1371600" y="1299210"/>
                  </a:lnTo>
                  <a:lnTo>
                    <a:pt x="1373111" y="12992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7615436" y="4644644"/>
            <a:ext cx="110109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latin typeface="Arial"/>
                <a:cs typeface="Arial"/>
              </a:rPr>
              <a:t>Análisis estadistico </a:t>
            </a:r>
            <a:r>
              <a:rPr dirty="0" sz="1400" b="1">
                <a:latin typeface="Arial"/>
                <a:cs typeface="Arial"/>
              </a:rPr>
              <a:t>señal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Flicker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4432439" y="4959096"/>
            <a:ext cx="3048000" cy="76200"/>
          </a:xfrm>
          <a:custGeom>
            <a:avLst/>
            <a:gdLst/>
            <a:ahLst/>
            <a:cxnLst/>
            <a:rect l="l" t="t" r="r" b="b"/>
            <a:pathLst>
              <a:path w="3048000" h="76200">
                <a:moveTo>
                  <a:pt x="76200" y="35051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5051"/>
                </a:lnTo>
                <a:lnTo>
                  <a:pt x="76200" y="35051"/>
                </a:lnTo>
                <a:close/>
              </a:path>
              <a:path w="3048000" h="76200">
                <a:moveTo>
                  <a:pt x="3047987" y="41909"/>
                </a:moveTo>
                <a:lnTo>
                  <a:pt x="3047987" y="35051"/>
                </a:lnTo>
                <a:lnTo>
                  <a:pt x="63995" y="35051"/>
                </a:lnTo>
                <a:lnTo>
                  <a:pt x="63995" y="41910"/>
                </a:lnTo>
                <a:lnTo>
                  <a:pt x="3047987" y="41909"/>
                </a:lnTo>
                <a:close/>
              </a:path>
              <a:path w="3048000" h="76200">
                <a:moveTo>
                  <a:pt x="76200" y="76200"/>
                </a:moveTo>
                <a:lnTo>
                  <a:pt x="76200" y="41910"/>
                </a:lnTo>
                <a:lnTo>
                  <a:pt x="63995" y="41910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4089025" y="5178044"/>
            <a:ext cx="327723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latin typeface="Arial"/>
                <a:cs typeface="Arial"/>
              </a:rPr>
              <a:t>Pst: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Severidad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Flicker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corto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plazo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979420"/>
            <a:ext cx="9144000" cy="4227830"/>
            <a:chOff x="774839" y="2979420"/>
            <a:chExt cx="9144000" cy="422783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0525" y="2979420"/>
              <a:ext cx="5769864" cy="3754373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556899" y="1799142"/>
            <a:ext cx="7816215" cy="106172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34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variaciones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rápidas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son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causas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del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Flicker.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Bloque1.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Input:</a:t>
            </a:r>
            <a:r>
              <a:rPr dirty="0" sz="2000" spc="-5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Hace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escalamiento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entrada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un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valor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referencia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interno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(se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independiza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entrada)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153789" y="3810254"/>
            <a:ext cx="2556510" cy="1586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0955" indent="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39395" algn="l"/>
              </a:tabLst>
            </a:pP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Variación</a:t>
            </a:r>
            <a:r>
              <a:rPr dirty="0" sz="16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6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16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 spc="-20">
                <a:solidFill>
                  <a:srgbClr val="000065"/>
                </a:solidFill>
                <a:latin typeface="Arial MT"/>
                <a:cs typeface="Arial MT"/>
              </a:rPr>
              <a:t>(∆V)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(en</a:t>
            </a:r>
            <a:r>
              <a:rPr dirty="0" sz="16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16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figura</a:t>
            </a:r>
            <a:r>
              <a:rPr dirty="0" sz="16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existen</a:t>
            </a:r>
            <a:r>
              <a:rPr dirty="0" sz="16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solidFill>
                  <a:srgbClr val="000065"/>
                </a:solidFill>
                <a:latin typeface="Arial MT"/>
                <a:cs typeface="Arial MT"/>
              </a:rPr>
              <a:t>7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variaciones</a:t>
            </a:r>
            <a:r>
              <a:rPr dirty="0" sz="16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6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tensión).</a:t>
            </a:r>
            <a:endParaRPr sz="1600">
              <a:latin typeface="Arial MT"/>
              <a:cs typeface="Arial MT"/>
            </a:endParaRPr>
          </a:p>
          <a:p>
            <a:pPr marL="12700" marR="130175" indent="226695">
              <a:lnSpc>
                <a:spcPct val="100000"/>
              </a:lnSpc>
              <a:spcBef>
                <a:spcPts val="384"/>
              </a:spcBef>
              <a:buAutoNum type="arabicPeriod"/>
              <a:tabLst>
                <a:tab pos="239395" algn="l"/>
              </a:tabLst>
            </a:pP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Duración</a:t>
            </a:r>
            <a:r>
              <a:rPr dirty="0" sz="16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6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 variación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6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16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tensión.</a:t>
            </a:r>
            <a:endParaRPr sz="1600">
              <a:latin typeface="Arial MT"/>
              <a:cs typeface="Arial MT"/>
            </a:endParaRPr>
          </a:p>
          <a:p>
            <a:pPr marL="238760" indent="-22606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8760" algn="l"/>
              </a:tabLst>
            </a:pP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Caída</a:t>
            </a:r>
            <a:r>
              <a:rPr dirty="0" sz="16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E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000065"/>
                </a:solidFill>
                <a:latin typeface="Arial MT"/>
                <a:cs typeface="Arial MT"/>
              </a:rPr>
              <a:t>–</a:t>
            </a:r>
            <a:r>
              <a:rPr dirty="0" sz="16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000065"/>
                </a:solidFill>
                <a:latin typeface="Arial MT"/>
                <a:cs typeface="Arial MT"/>
              </a:rPr>
              <a:t>V.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53789" y="6292848"/>
            <a:ext cx="249999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Fig.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Fluctuaciones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14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los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parámetros</a:t>
            </a:r>
            <a:r>
              <a:rPr dirty="0" sz="14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14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0065"/>
                </a:solidFill>
                <a:latin typeface="Arial MT"/>
                <a:cs typeface="Arial MT"/>
              </a:rPr>
              <a:t>lo</a:t>
            </a:r>
            <a:r>
              <a:rPr dirty="0" sz="14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0065"/>
                </a:solidFill>
                <a:latin typeface="Arial MT"/>
                <a:cs typeface="Arial MT"/>
              </a:rPr>
              <a:t>definen.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6831" rIns="0" bIns="0" rtlCol="0" vert="horz">
            <a:spAutoFit/>
          </a:bodyPr>
          <a:lstStyle/>
          <a:p>
            <a:pPr marL="177800">
              <a:lnSpc>
                <a:spcPct val="100000"/>
              </a:lnSpc>
              <a:spcBef>
                <a:spcPts val="100"/>
              </a:spcBef>
            </a:pPr>
            <a:r>
              <a:rPr dirty="0"/>
              <a:t>Estimación del</a:t>
            </a:r>
            <a:r>
              <a:rPr dirty="0" spc="-10"/>
              <a:t> Flicker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913888"/>
            <a:ext cx="9144000" cy="4293235"/>
            <a:chOff x="774839" y="2913888"/>
            <a:chExt cx="9144000" cy="429323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3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6012" y="2913888"/>
              <a:ext cx="7345295" cy="3841241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957564" y="1932686"/>
            <a:ext cx="174942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Demodulador: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4851019" y="1932686"/>
            <a:ext cx="327342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83335" algn="l"/>
                <a:tab pos="1778000" algn="l"/>
              </a:tabLst>
            </a:pP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Recupera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fluctuaciones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269271" y="1932686"/>
            <a:ext cx="12966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4184" algn="l"/>
              </a:tabLst>
            </a:pP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545470" y="1932686"/>
            <a:ext cx="150622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43940" algn="l"/>
              </a:tabLst>
            </a:pP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Bloque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	</a:t>
            </a:r>
            <a:r>
              <a:rPr dirty="0" sz="2000" spc="-25" b="1">
                <a:solidFill>
                  <a:srgbClr val="000065"/>
                </a:solidFill>
                <a:latin typeface="Arial"/>
                <a:cs typeface="Arial"/>
              </a:rPr>
              <a:t>2.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295400" algn="l"/>
              </a:tabLst>
            </a:pP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elevando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al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80039" y="2237434"/>
            <a:ext cx="62826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24610" algn="l"/>
                <a:tab pos="1774189" algn="l"/>
                <a:tab pos="2635250" algn="l"/>
                <a:tab pos="3169285" algn="l"/>
                <a:tab pos="4239895" algn="l"/>
                <a:tab pos="5000625" algn="l"/>
                <a:tab pos="6071870" algn="l"/>
              </a:tabLst>
            </a:pP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cuadrado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señal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simular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45470" y="2542183"/>
            <a:ext cx="51587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comportamiento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lámpara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incandescente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6069" rIns="0" bIns="0" rtlCol="0" vert="horz">
            <a:spAutoFit/>
          </a:bodyPr>
          <a:lstStyle/>
          <a:p>
            <a:pPr marL="177800">
              <a:lnSpc>
                <a:spcPct val="100000"/>
              </a:lnSpc>
              <a:spcBef>
                <a:spcPts val="100"/>
              </a:spcBef>
            </a:pPr>
            <a:r>
              <a:rPr dirty="0"/>
              <a:t>Estimación del</a:t>
            </a:r>
            <a:r>
              <a:rPr dirty="0" spc="-10"/>
              <a:t> Flicker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3270504"/>
            <a:ext cx="9144000" cy="3937000"/>
            <a:chOff x="774839" y="3270504"/>
            <a:chExt cx="9144000" cy="3937000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1339" y="3270504"/>
              <a:ext cx="4648200" cy="3517391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6831" rIns="0" bIns="0" rtlCol="0" vert="horz">
            <a:spAutoFit/>
          </a:bodyPr>
          <a:lstStyle/>
          <a:p>
            <a:pPr marL="177800">
              <a:lnSpc>
                <a:spcPct val="100000"/>
              </a:lnSpc>
              <a:spcBef>
                <a:spcPts val="100"/>
              </a:spcBef>
            </a:pPr>
            <a:r>
              <a:rPr dirty="0"/>
              <a:t>Estimación del</a:t>
            </a:r>
            <a:r>
              <a:rPr dirty="0" spc="-10"/>
              <a:t> Flicker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1545470" y="1933448"/>
            <a:ext cx="802005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Bloque</a:t>
            </a:r>
            <a:r>
              <a:rPr dirty="0" sz="2000" spc="16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3.</a:t>
            </a:r>
            <a:r>
              <a:rPr dirty="0" sz="2000" spc="16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Filtros</a:t>
            </a:r>
            <a:r>
              <a:rPr dirty="0" sz="2000" spc="17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000" spc="16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paso</a:t>
            </a:r>
            <a:r>
              <a:rPr dirty="0" sz="2000" spc="17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dirty="0" sz="2000" spc="15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000" spc="16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Ponderación:</a:t>
            </a:r>
            <a:r>
              <a:rPr dirty="0" sz="2000" spc="17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Existen</a:t>
            </a:r>
            <a:r>
              <a:rPr dirty="0" sz="20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2</a:t>
            </a:r>
            <a:r>
              <a:rPr dirty="0" sz="2000" spc="1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filtros</a:t>
            </a:r>
            <a:r>
              <a:rPr dirty="0" sz="2000" spc="1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paso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1er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orden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paso</a:t>
            </a:r>
            <a:r>
              <a:rPr dirty="0" sz="20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alto</a:t>
            </a:r>
            <a:r>
              <a:rPr dirty="0" sz="2000" spc="1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(0.05</a:t>
            </a:r>
            <a:r>
              <a:rPr dirty="0" sz="2000" spc="1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Hz)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1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otra</a:t>
            </a:r>
            <a:r>
              <a:rPr dirty="0" sz="20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paso</a:t>
            </a:r>
            <a:r>
              <a:rPr dirty="0" sz="2000" spc="1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bajo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(35</a:t>
            </a:r>
            <a:r>
              <a:rPr dirty="0" sz="20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Hz).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Un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tercer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filtro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ponderación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importante</a:t>
            </a:r>
            <a:r>
              <a:rPr dirty="0" sz="2000" spc="48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modela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respuesta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lámpara-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ojo,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todo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esto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definida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lámparas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230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120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voltios.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6831" rIns="0" bIns="0" rtlCol="0" vert="horz">
            <a:spAutoFit/>
          </a:bodyPr>
          <a:lstStyle/>
          <a:p>
            <a:pPr marL="177800">
              <a:lnSpc>
                <a:spcPct val="100000"/>
              </a:lnSpc>
              <a:spcBef>
                <a:spcPts val="100"/>
              </a:spcBef>
            </a:pPr>
            <a:r>
              <a:rPr dirty="0"/>
              <a:t>Estimación del</a:t>
            </a:r>
            <a:r>
              <a:rPr dirty="0" spc="-10"/>
              <a:t> Flicker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45470" y="1933448"/>
            <a:ext cx="783463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Bloque</a:t>
            </a:r>
            <a:r>
              <a:rPr dirty="0" sz="2000" spc="46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5.</a:t>
            </a:r>
            <a:r>
              <a:rPr dirty="0" sz="2000" spc="45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Evaluación</a:t>
            </a:r>
            <a:r>
              <a:rPr dirty="0" sz="2000" spc="47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Estadística:</a:t>
            </a:r>
            <a:r>
              <a:rPr dirty="0" sz="2000" spc="459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4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calcula</a:t>
            </a:r>
            <a:r>
              <a:rPr dirty="0" sz="2000" spc="4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4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Pst</a:t>
            </a:r>
            <a:r>
              <a:rPr dirty="0" sz="2000" spc="47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como</a:t>
            </a:r>
            <a:r>
              <a:rPr dirty="0" sz="2000" spc="4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una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clasificación</a:t>
            </a:r>
            <a:r>
              <a:rPr dirty="0" sz="2000" spc="1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estadística</a:t>
            </a:r>
            <a:r>
              <a:rPr dirty="0" sz="2000" spc="1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11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Pinst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sobre</a:t>
            </a:r>
            <a:r>
              <a:rPr dirty="0" sz="2000" spc="11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periodos</a:t>
            </a:r>
            <a:r>
              <a:rPr dirty="0" sz="2000" spc="1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0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tiempo</a:t>
            </a:r>
            <a:r>
              <a:rPr dirty="0" sz="2000" spc="1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corto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(usualmente</a:t>
            </a:r>
            <a:r>
              <a:rPr dirty="0" sz="2000" spc="2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10</a:t>
            </a:r>
            <a:r>
              <a:rPr dirty="0" sz="2000" spc="2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min).</a:t>
            </a:r>
            <a:r>
              <a:rPr dirty="0" sz="2000" spc="2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1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partir</a:t>
            </a:r>
            <a:r>
              <a:rPr dirty="0" sz="2000" spc="2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24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2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función</a:t>
            </a:r>
            <a:r>
              <a:rPr dirty="0" sz="2000" spc="24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2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probabilidad acumulativa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Pinst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determina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Pst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como: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94670" y="3914442"/>
            <a:ext cx="7922259" cy="2006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Ctes: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Coeficientes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Ponderación</a:t>
            </a:r>
            <a:endParaRPr sz="20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Pst: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Índice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severidad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tiempo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corto</a:t>
            </a:r>
            <a:endParaRPr sz="20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</a:t>
            </a:r>
            <a:r>
              <a:rPr dirty="0" baseline="-21367" sz="1950">
                <a:solidFill>
                  <a:srgbClr val="000065"/>
                </a:solidFill>
                <a:latin typeface="Arial MT"/>
                <a:cs typeface="Arial MT"/>
              </a:rPr>
              <a:t>0,1</a:t>
            </a:r>
            <a:r>
              <a:rPr dirty="0" baseline="-21367" sz="1950" spc="217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: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Probabilidad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sensación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Flicker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mayor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0,1%...Idem.</a:t>
            </a:r>
            <a:endParaRPr sz="2000">
              <a:latin typeface="Arial MT"/>
              <a:cs typeface="Arial MT"/>
            </a:endParaRPr>
          </a:p>
          <a:p>
            <a:pPr algn="just" marL="62865" marR="4191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índice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severidad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Flicker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tiempo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largo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Plt</a:t>
            </a:r>
            <a:r>
              <a:rPr dirty="0" sz="2000" spc="90" b="1">
                <a:solidFill>
                  <a:srgbClr val="000065"/>
                </a:solidFill>
                <a:latin typeface="Arial"/>
                <a:cs typeface="Arial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una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combinación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4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doce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valores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sucesivos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Pst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adquiridos</a:t>
            </a:r>
            <a:r>
              <a:rPr dirty="0" sz="2000" spc="4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un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período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doce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horas,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sea,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N=12.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449" y="3199638"/>
            <a:ext cx="8001761" cy="79933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4771" y="5644133"/>
            <a:ext cx="1617516" cy="108966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4523232"/>
            <a:ext cx="9144000" cy="2684145"/>
            <a:chOff x="774839" y="4523232"/>
            <a:chExt cx="9144000" cy="268414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2471" y="4523232"/>
              <a:ext cx="3706367" cy="2351531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6" name="object 6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465459" y="1931924"/>
            <a:ext cx="4102735" cy="3926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3213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oscilaciones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se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pueden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mostrar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minuto,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por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segundo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Hz.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Ejem: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40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oscil/min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40/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(60*2)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0.33Hz.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Curva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Sensibilidad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Flicker,:</a:t>
            </a:r>
            <a:endParaRPr sz="2000">
              <a:latin typeface="Arial MT"/>
              <a:cs typeface="Arial MT"/>
            </a:endParaRPr>
          </a:p>
          <a:p>
            <a:pPr marL="355600" marR="861060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40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oscil/min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limite DU/U%=0.9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%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Pst=1.</a:t>
            </a:r>
            <a:endParaRPr sz="2000">
              <a:latin typeface="Arial"/>
              <a:cs typeface="Arial"/>
            </a:endParaRPr>
          </a:p>
          <a:p>
            <a:pPr marL="355600" marR="861060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20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oscil/min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limite DU/U%=0.9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%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Pst&lt;1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355600" marR="720090" indent="-342900">
              <a:lnSpc>
                <a:spcPct val="100000"/>
              </a:lnSpc>
              <a:spcBef>
                <a:spcPts val="480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55600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100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oscil/min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limite DU/U%=0.9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%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Pst&gt;1.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9429" y="1922526"/>
            <a:ext cx="4049410" cy="2519933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2843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Temas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55"/>
              <a:t> </a:t>
            </a:r>
            <a:r>
              <a:rPr dirty="0"/>
              <a:t>Aplicación</a:t>
            </a:r>
            <a:r>
              <a:rPr dirty="0" spc="-50"/>
              <a:t> </a:t>
            </a:r>
            <a:r>
              <a:rPr dirty="0" spc="-10"/>
              <a:t>Practica.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14808" rIns="0" bIns="0" rtlCol="0" vert="horz">
            <a:spAutoFit/>
          </a:bodyPr>
          <a:lstStyle/>
          <a:p>
            <a:pPr marL="227965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Temas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55"/>
              <a:t> </a:t>
            </a:r>
            <a:r>
              <a:rPr dirty="0"/>
              <a:t>Aplicación</a:t>
            </a:r>
            <a:r>
              <a:rPr dirty="0" spc="-50"/>
              <a:t> </a:t>
            </a:r>
            <a:r>
              <a:rPr dirty="0" spc="-10"/>
              <a:t>Practica.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93070" y="2063750"/>
            <a:ext cx="756793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Propagación</a:t>
            </a:r>
            <a:r>
              <a:rPr dirty="0" sz="2000" spc="-1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Flicker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desde</a:t>
            </a:r>
            <a:r>
              <a:rPr dirty="0" sz="2000" spc="-2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sistema</a:t>
            </a:r>
            <a:r>
              <a:rPr dirty="0" sz="2000" spc="-5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00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00065"/>
                </a:solidFill>
                <a:latin typeface="Arial"/>
                <a:cs typeface="Arial"/>
              </a:rPr>
              <a:t>Transmisión</a:t>
            </a:r>
            <a:r>
              <a:rPr dirty="0" sz="200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al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Distribución.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5097" y="2926842"/>
            <a:ext cx="8269223" cy="359130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2843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Temas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55"/>
              <a:t> </a:t>
            </a:r>
            <a:r>
              <a:rPr dirty="0"/>
              <a:t>Aplicación</a:t>
            </a:r>
            <a:r>
              <a:rPr dirty="0" spc="-50"/>
              <a:t> </a:t>
            </a:r>
            <a:r>
              <a:rPr dirty="0" spc="-10"/>
              <a:t>Practica.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pc="-10"/>
              <a:t>(Cont.)</a:t>
            </a:r>
          </a:p>
          <a:p>
            <a:pPr marL="12700" marR="5080">
              <a:lnSpc>
                <a:spcPct val="100000"/>
              </a:lnSpc>
              <a:spcBef>
                <a:spcPts val="475"/>
              </a:spcBef>
            </a:pPr>
            <a:r>
              <a:rPr dirty="0" b="0">
                <a:latin typeface="Arial MT"/>
                <a:cs typeface="Arial MT"/>
              </a:rPr>
              <a:t>La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propagación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del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Flicker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se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ha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demostrado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que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las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cargas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bases </a:t>
            </a:r>
            <a:r>
              <a:rPr dirty="0" b="0">
                <a:latin typeface="Arial MT"/>
                <a:cs typeface="Arial MT"/>
              </a:rPr>
              <a:t>ayudan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atenuar</a:t>
            </a:r>
            <a:r>
              <a:rPr dirty="0" spc="-5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esta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propagación,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siendo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el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comportamiento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spc="-25" b="0">
                <a:latin typeface="Arial MT"/>
                <a:cs typeface="Arial MT"/>
              </a:rPr>
              <a:t>la </a:t>
            </a:r>
            <a:r>
              <a:rPr dirty="0" b="0">
                <a:latin typeface="Arial MT"/>
                <a:cs typeface="Arial MT"/>
              </a:rPr>
              <a:t>carga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en</a:t>
            </a:r>
            <a:r>
              <a:rPr dirty="0" spc="-2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distribución</a:t>
            </a:r>
            <a:r>
              <a:rPr dirty="0" spc="-2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el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motivo.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Por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las</a:t>
            </a:r>
            <a:r>
              <a:rPr dirty="0" spc="-2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características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la</a:t>
            </a:r>
            <a:r>
              <a:rPr dirty="0" spc="-2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carga, </a:t>
            </a:r>
            <a:r>
              <a:rPr dirty="0" b="0">
                <a:latin typeface="Arial MT"/>
                <a:cs typeface="Arial MT"/>
              </a:rPr>
              <a:t>una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pequeña</a:t>
            </a:r>
            <a:r>
              <a:rPr dirty="0" spc="-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variación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tensión,</a:t>
            </a:r>
            <a:r>
              <a:rPr dirty="0" spc="-8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causan</a:t>
            </a:r>
            <a:r>
              <a:rPr dirty="0" spc="-8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importante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variaciones</a:t>
            </a:r>
            <a:r>
              <a:rPr dirty="0" spc="-7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spc="-25" b="0">
                <a:latin typeface="Arial MT"/>
                <a:cs typeface="Arial MT"/>
              </a:rPr>
              <a:t>la </a:t>
            </a:r>
            <a:r>
              <a:rPr dirty="0" b="0">
                <a:latin typeface="Arial MT"/>
                <a:cs typeface="Arial MT"/>
              </a:rPr>
              <a:t>potencia</a:t>
            </a:r>
            <a:r>
              <a:rPr dirty="0" spc="-4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</a:t>
            </a:r>
            <a:r>
              <a:rPr dirty="0" spc="-7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y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Q</a:t>
            </a:r>
            <a:r>
              <a:rPr dirty="0" spc="-4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mas</a:t>
            </a:r>
            <a:r>
              <a:rPr dirty="0" spc="-3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significativas</a:t>
            </a:r>
            <a:r>
              <a:rPr dirty="0" spc="-3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(ver</a:t>
            </a:r>
            <a:r>
              <a:rPr dirty="0" spc="-5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tabla).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93070" y="5477141"/>
            <a:ext cx="780034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Cuando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V1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disminuye,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potencia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también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hará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razón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mas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significativa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esto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corriente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red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distribución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gral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disminuirá,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generando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menor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caída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alimentadores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distribuyen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corriente,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teniendo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efecto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atenuador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del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Flicker.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1169" y="3994403"/>
            <a:ext cx="6727697" cy="133426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839" y="2260092"/>
            <a:ext cx="9144000" cy="4947285"/>
            <a:chOff x="774839" y="2260092"/>
            <a:chExt cx="9144000" cy="4947285"/>
          </a:xfrm>
        </p:grpSpPr>
        <p:sp>
          <p:nvSpPr>
            <p:cNvPr id="3" name="object 3" descr=""/>
            <p:cNvSpPr/>
            <p:nvPr/>
          </p:nvSpPr>
          <p:spPr>
            <a:xfrm>
              <a:off x="774839" y="6775704"/>
              <a:ext cx="9144000" cy="431800"/>
            </a:xfrm>
            <a:custGeom>
              <a:avLst/>
              <a:gdLst/>
              <a:ahLst/>
              <a:cxnLst/>
              <a:rect l="l" t="t" r="r" b="b"/>
              <a:pathLst>
                <a:path w="9144000" h="431800">
                  <a:moveTo>
                    <a:pt x="9143999" y="43129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431292"/>
                  </a:lnTo>
                  <a:lnTo>
                    <a:pt x="9143999" y="431292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5097" y="2266188"/>
              <a:ext cx="8280654" cy="448818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308239" y="2260092"/>
              <a:ext cx="8293734" cy="4500880"/>
            </a:xfrm>
            <a:custGeom>
              <a:avLst/>
              <a:gdLst/>
              <a:ahLst/>
              <a:cxnLst/>
              <a:rect l="l" t="t" r="r" b="b"/>
              <a:pathLst>
                <a:path w="8293734" h="4500880">
                  <a:moveTo>
                    <a:pt x="8293608" y="4500372"/>
                  </a:moveTo>
                  <a:lnTo>
                    <a:pt x="8293608" y="0"/>
                  </a:lnTo>
                  <a:lnTo>
                    <a:pt x="0" y="0"/>
                  </a:lnTo>
                  <a:lnTo>
                    <a:pt x="0" y="4500372"/>
                  </a:lnTo>
                  <a:lnTo>
                    <a:pt x="6858" y="4500372"/>
                  </a:lnTo>
                  <a:lnTo>
                    <a:pt x="6858" y="12192"/>
                  </a:lnTo>
                  <a:lnTo>
                    <a:pt x="12954" y="6096"/>
                  </a:lnTo>
                  <a:lnTo>
                    <a:pt x="12954" y="12192"/>
                  </a:lnTo>
                  <a:lnTo>
                    <a:pt x="8281416" y="12191"/>
                  </a:lnTo>
                  <a:lnTo>
                    <a:pt x="8281416" y="6095"/>
                  </a:lnTo>
                  <a:lnTo>
                    <a:pt x="8287512" y="12191"/>
                  </a:lnTo>
                  <a:lnTo>
                    <a:pt x="8287512" y="4500372"/>
                  </a:lnTo>
                  <a:lnTo>
                    <a:pt x="8293608" y="4500372"/>
                  </a:lnTo>
                  <a:close/>
                </a:path>
                <a:path w="8293734" h="4500880">
                  <a:moveTo>
                    <a:pt x="12954" y="12192"/>
                  </a:moveTo>
                  <a:lnTo>
                    <a:pt x="12954" y="6096"/>
                  </a:lnTo>
                  <a:lnTo>
                    <a:pt x="6858" y="12192"/>
                  </a:lnTo>
                  <a:lnTo>
                    <a:pt x="12954" y="12192"/>
                  </a:lnTo>
                  <a:close/>
                </a:path>
                <a:path w="8293734" h="4500880">
                  <a:moveTo>
                    <a:pt x="12954" y="4487418"/>
                  </a:moveTo>
                  <a:lnTo>
                    <a:pt x="12954" y="12192"/>
                  </a:lnTo>
                  <a:lnTo>
                    <a:pt x="6858" y="12192"/>
                  </a:lnTo>
                  <a:lnTo>
                    <a:pt x="6858" y="4487418"/>
                  </a:lnTo>
                  <a:lnTo>
                    <a:pt x="12954" y="4487418"/>
                  </a:lnTo>
                  <a:close/>
                </a:path>
                <a:path w="8293734" h="4500880">
                  <a:moveTo>
                    <a:pt x="8287512" y="4487418"/>
                  </a:moveTo>
                  <a:lnTo>
                    <a:pt x="6858" y="4487418"/>
                  </a:lnTo>
                  <a:lnTo>
                    <a:pt x="12954" y="4494276"/>
                  </a:lnTo>
                  <a:lnTo>
                    <a:pt x="12953" y="4500372"/>
                  </a:lnTo>
                  <a:lnTo>
                    <a:pt x="8281416" y="4500372"/>
                  </a:lnTo>
                  <a:lnTo>
                    <a:pt x="8281416" y="4494276"/>
                  </a:lnTo>
                  <a:lnTo>
                    <a:pt x="8287512" y="4487418"/>
                  </a:lnTo>
                  <a:close/>
                </a:path>
                <a:path w="8293734" h="4500880">
                  <a:moveTo>
                    <a:pt x="12953" y="4500372"/>
                  </a:moveTo>
                  <a:lnTo>
                    <a:pt x="12954" y="4494276"/>
                  </a:lnTo>
                  <a:lnTo>
                    <a:pt x="6858" y="4487418"/>
                  </a:lnTo>
                  <a:lnTo>
                    <a:pt x="6858" y="4500372"/>
                  </a:lnTo>
                  <a:lnTo>
                    <a:pt x="12953" y="4500372"/>
                  </a:lnTo>
                  <a:close/>
                </a:path>
                <a:path w="8293734" h="4500880">
                  <a:moveTo>
                    <a:pt x="8287512" y="12191"/>
                  </a:moveTo>
                  <a:lnTo>
                    <a:pt x="8281416" y="6095"/>
                  </a:lnTo>
                  <a:lnTo>
                    <a:pt x="8281416" y="12191"/>
                  </a:lnTo>
                  <a:lnTo>
                    <a:pt x="8287512" y="12191"/>
                  </a:lnTo>
                  <a:close/>
                </a:path>
                <a:path w="8293734" h="4500880">
                  <a:moveTo>
                    <a:pt x="8287512" y="4487418"/>
                  </a:moveTo>
                  <a:lnTo>
                    <a:pt x="8287512" y="12191"/>
                  </a:lnTo>
                  <a:lnTo>
                    <a:pt x="8281416" y="12191"/>
                  </a:lnTo>
                  <a:lnTo>
                    <a:pt x="8281416" y="4487418"/>
                  </a:lnTo>
                  <a:lnTo>
                    <a:pt x="8287512" y="4487418"/>
                  </a:lnTo>
                  <a:close/>
                </a:path>
                <a:path w="8293734" h="4500880">
                  <a:moveTo>
                    <a:pt x="8287512" y="4500372"/>
                  </a:moveTo>
                  <a:lnTo>
                    <a:pt x="8287512" y="4487418"/>
                  </a:lnTo>
                  <a:lnTo>
                    <a:pt x="8281416" y="4494276"/>
                  </a:lnTo>
                  <a:lnTo>
                    <a:pt x="8281416" y="4500372"/>
                  </a:lnTo>
                  <a:lnTo>
                    <a:pt x="8287512" y="4500372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222633" y="4272534"/>
              <a:ext cx="1789430" cy="1541145"/>
            </a:xfrm>
            <a:custGeom>
              <a:avLst/>
              <a:gdLst/>
              <a:ahLst/>
              <a:cxnLst/>
              <a:rect l="l" t="t" r="r" b="b"/>
              <a:pathLst>
                <a:path w="1789429" h="1541145">
                  <a:moveTo>
                    <a:pt x="37047" y="1492443"/>
                  </a:moveTo>
                  <a:lnTo>
                    <a:pt x="33528" y="1462278"/>
                  </a:lnTo>
                  <a:lnTo>
                    <a:pt x="0" y="1540764"/>
                  </a:lnTo>
                  <a:lnTo>
                    <a:pt x="30480" y="1533213"/>
                  </a:lnTo>
                  <a:lnTo>
                    <a:pt x="30480" y="1498092"/>
                  </a:lnTo>
                  <a:lnTo>
                    <a:pt x="37047" y="1492443"/>
                  </a:lnTo>
                  <a:close/>
                </a:path>
                <a:path w="1789429" h="1541145">
                  <a:moveTo>
                    <a:pt x="38810" y="1507558"/>
                  </a:moveTo>
                  <a:lnTo>
                    <a:pt x="37047" y="1492443"/>
                  </a:lnTo>
                  <a:lnTo>
                    <a:pt x="30480" y="1498092"/>
                  </a:lnTo>
                  <a:lnTo>
                    <a:pt x="38810" y="1507558"/>
                  </a:lnTo>
                  <a:close/>
                </a:path>
                <a:path w="1789429" h="1541145">
                  <a:moveTo>
                    <a:pt x="83057" y="1520190"/>
                  </a:moveTo>
                  <a:lnTo>
                    <a:pt x="53260" y="1511970"/>
                  </a:lnTo>
                  <a:lnTo>
                    <a:pt x="47243" y="1517142"/>
                  </a:lnTo>
                  <a:lnTo>
                    <a:pt x="39304" y="1508120"/>
                  </a:lnTo>
                  <a:lnTo>
                    <a:pt x="38810" y="1507983"/>
                  </a:lnTo>
                  <a:lnTo>
                    <a:pt x="38810" y="1507558"/>
                  </a:lnTo>
                  <a:lnTo>
                    <a:pt x="30480" y="1498092"/>
                  </a:lnTo>
                  <a:lnTo>
                    <a:pt x="30480" y="1533213"/>
                  </a:lnTo>
                  <a:lnTo>
                    <a:pt x="83057" y="1520190"/>
                  </a:lnTo>
                  <a:close/>
                </a:path>
                <a:path w="1789429" h="1541145">
                  <a:moveTo>
                    <a:pt x="1789176" y="19812"/>
                  </a:moveTo>
                  <a:lnTo>
                    <a:pt x="1772412" y="0"/>
                  </a:lnTo>
                  <a:lnTo>
                    <a:pt x="37047" y="1492443"/>
                  </a:lnTo>
                  <a:lnTo>
                    <a:pt x="38810" y="1507558"/>
                  </a:lnTo>
                  <a:lnTo>
                    <a:pt x="39304" y="1508120"/>
                  </a:lnTo>
                  <a:lnTo>
                    <a:pt x="53260" y="1511970"/>
                  </a:lnTo>
                  <a:lnTo>
                    <a:pt x="1789176" y="19812"/>
                  </a:lnTo>
                  <a:close/>
                </a:path>
                <a:path w="1789429" h="1541145">
                  <a:moveTo>
                    <a:pt x="53260" y="1511970"/>
                  </a:moveTo>
                  <a:lnTo>
                    <a:pt x="39304" y="1508120"/>
                  </a:lnTo>
                  <a:lnTo>
                    <a:pt x="47243" y="1517142"/>
                  </a:lnTo>
                  <a:lnTo>
                    <a:pt x="53260" y="151197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9595" y="2638044"/>
              <a:ext cx="187451" cy="47841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024514" y="2609862"/>
              <a:ext cx="733425" cy="1354455"/>
            </a:xfrm>
            <a:custGeom>
              <a:avLst/>
              <a:gdLst/>
              <a:ahLst/>
              <a:cxnLst/>
              <a:rect l="l" t="t" r="r" b="b"/>
              <a:pathLst>
                <a:path w="733425" h="1354454">
                  <a:moveTo>
                    <a:pt x="374142" y="876300"/>
                  </a:moveTo>
                  <a:lnTo>
                    <a:pt x="372618" y="505968"/>
                  </a:lnTo>
                  <a:lnTo>
                    <a:pt x="360426" y="505968"/>
                  </a:lnTo>
                  <a:lnTo>
                    <a:pt x="361188" y="876300"/>
                  </a:lnTo>
                  <a:lnTo>
                    <a:pt x="374142" y="876300"/>
                  </a:lnTo>
                  <a:close/>
                </a:path>
                <a:path w="733425" h="1354454">
                  <a:moveTo>
                    <a:pt x="733044" y="957072"/>
                  </a:moveTo>
                  <a:lnTo>
                    <a:pt x="720090" y="957072"/>
                  </a:lnTo>
                  <a:lnTo>
                    <a:pt x="720090" y="970026"/>
                  </a:lnTo>
                  <a:lnTo>
                    <a:pt x="720090" y="972312"/>
                  </a:lnTo>
                  <a:lnTo>
                    <a:pt x="368046" y="971562"/>
                  </a:lnTo>
                  <a:lnTo>
                    <a:pt x="368046" y="983742"/>
                  </a:lnTo>
                  <a:lnTo>
                    <a:pt x="12954" y="983742"/>
                  </a:lnTo>
                  <a:lnTo>
                    <a:pt x="12954" y="970026"/>
                  </a:lnTo>
                  <a:lnTo>
                    <a:pt x="361162" y="970026"/>
                  </a:lnTo>
                  <a:lnTo>
                    <a:pt x="361175" y="971537"/>
                  </a:lnTo>
                  <a:lnTo>
                    <a:pt x="14478" y="970788"/>
                  </a:lnTo>
                  <a:lnTo>
                    <a:pt x="14478" y="982980"/>
                  </a:lnTo>
                  <a:lnTo>
                    <a:pt x="368046" y="983742"/>
                  </a:lnTo>
                  <a:lnTo>
                    <a:pt x="368046" y="971562"/>
                  </a:lnTo>
                  <a:lnTo>
                    <a:pt x="361429" y="971537"/>
                  </a:lnTo>
                  <a:lnTo>
                    <a:pt x="374142" y="970788"/>
                  </a:lnTo>
                  <a:lnTo>
                    <a:pt x="374116" y="970026"/>
                  </a:lnTo>
                  <a:lnTo>
                    <a:pt x="720090" y="970026"/>
                  </a:lnTo>
                  <a:lnTo>
                    <a:pt x="720090" y="957072"/>
                  </a:lnTo>
                  <a:lnTo>
                    <a:pt x="373875" y="957072"/>
                  </a:lnTo>
                  <a:lnTo>
                    <a:pt x="372618" y="890778"/>
                  </a:lnTo>
                  <a:lnTo>
                    <a:pt x="360426" y="890778"/>
                  </a:lnTo>
                  <a:lnTo>
                    <a:pt x="361048" y="957072"/>
                  </a:lnTo>
                  <a:lnTo>
                    <a:pt x="0" y="957072"/>
                  </a:lnTo>
                  <a:lnTo>
                    <a:pt x="0" y="996696"/>
                  </a:lnTo>
                  <a:lnTo>
                    <a:pt x="6096" y="996696"/>
                  </a:lnTo>
                  <a:lnTo>
                    <a:pt x="12954" y="996696"/>
                  </a:lnTo>
                  <a:lnTo>
                    <a:pt x="360438" y="996696"/>
                  </a:lnTo>
                  <a:lnTo>
                    <a:pt x="361188" y="1354074"/>
                  </a:lnTo>
                  <a:lnTo>
                    <a:pt x="374142" y="1354074"/>
                  </a:lnTo>
                  <a:lnTo>
                    <a:pt x="372656" y="996696"/>
                  </a:lnTo>
                  <a:lnTo>
                    <a:pt x="720090" y="996696"/>
                  </a:lnTo>
                  <a:lnTo>
                    <a:pt x="726948" y="996696"/>
                  </a:lnTo>
                  <a:lnTo>
                    <a:pt x="733044" y="996696"/>
                  </a:lnTo>
                  <a:lnTo>
                    <a:pt x="733044" y="957072"/>
                  </a:lnTo>
                  <a:close/>
                </a:path>
                <a:path w="733425" h="1354454">
                  <a:moveTo>
                    <a:pt x="733044" y="0"/>
                  </a:moveTo>
                  <a:lnTo>
                    <a:pt x="720090" y="0"/>
                  </a:lnTo>
                  <a:lnTo>
                    <a:pt x="720090" y="12954"/>
                  </a:lnTo>
                  <a:lnTo>
                    <a:pt x="720090" y="25908"/>
                  </a:lnTo>
                  <a:lnTo>
                    <a:pt x="12954" y="25908"/>
                  </a:lnTo>
                  <a:lnTo>
                    <a:pt x="12954" y="12954"/>
                  </a:lnTo>
                  <a:lnTo>
                    <a:pt x="720090" y="12954"/>
                  </a:lnTo>
                  <a:lnTo>
                    <a:pt x="720090" y="0"/>
                  </a:lnTo>
                  <a:lnTo>
                    <a:pt x="0" y="0"/>
                  </a:lnTo>
                  <a:lnTo>
                    <a:pt x="0" y="38862"/>
                  </a:lnTo>
                  <a:lnTo>
                    <a:pt x="6096" y="38862"/>
                  </a:lnTo>
                  <a:lnTo>
                    <a:pt x="12954" y="38862"/>
                  </a:lnTo>
                  <a:lnTo>
                    <a:pt x="720090" y="38862"/>
                  </a:lnTo>
                  <a:lnTo>
                    <a:pt x="726948" y="38862"/>
                  </a:lnTo>
                  <a:lnTo>
                    <a:pt x="733044" y="38862"/>
                  </a:lnTo>
                  <a:lnTo>
                    <a:pt x="733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2485" y="3960876"/>
              <a:ext cx="198120" cy="11734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113667" y="3595890"/>
              <a:ext cx="556260" cy="368300"/>
            </a:xfrm>
            <a:custGeom>
              <a:avLst/>
              <a:gdLst/>
              <a:ahLst/>
              <a:cxnLst/>
              <a:rect l="l" t="t" r="r" b="b"/>
              <a:pathLst>
                <a:path w="556260" h="368300">
                  <a:moveTo>
                    <a:pt x="14478" y="368046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1524" y="368046"/>
                  </a:lnTo>
                  <a:lnTo>
                    <a:pt x="14478" y="368046"/>
                  </a:lnTo>
                  <a:close/>
                </a:path>
                <a:path w="556260" h="368300">
                  <a:moveTo>
                    <a:pt x="556260" y="368046"/>
                  </a:moveTo>
                  <a:lnTo>
                    <a:pt x="554736" y="0"/>
                  </a:lnTo>
                  <a:lnTo>
                    <a:pt x="541782" y="0"/>
                  </a:lnTo>
                  <a:lnTo>
                    <a:pt x="543306" y="368046"/>
                  </a:lnTo>
                  <a:lnTo>
                    <a:pt x="556260" y="3680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2737" y="3960876"/>
              <a:ext cx="198882" cy="11658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2227" y="3960876"/>
              <a:ext cx="198120" cy="11658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113667" y="4075176"/>
              <a:ext cx="14604" cy="272415"/>
            </a:xfrm>
            <a:custGeom>
              <a:avLst/>
              <a:gdLst/>
              <a:ahLst/>
              <a:cxnLst/>
              <a:rect l="l" t="t" r="r" b="b"/>
              <a:pathLst>
                <a:path w="14604" h="272414">
                  <a:moveTo>
                    <a:pt x="14477" y="27203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1523" y="272034"/>
                  </a:lnTo>
                  <a:lnTo>
                    <a:pt x="14477" y="2720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6709" y="4542282"/>
              <a:ext cx="115824" cy="20269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771785" y="4075188"/>
              <a:ext cx="2724150" cy="1819275"/>
            </a:xfrm>
            <a:custGeom>
              <a:avLst/>
              <a:gdLst/>
              <a:ahLst/>
              <a:cxnLst/>
              <a:rect l="l" t="t" r="r" b="b"/>
              <a:pathLst>
                <a:path w="2724150" h="1819275">
                  <a:moveTo>
                    <a:pt x="156210" y="278130"/>
                  </a:moveTo>
                  <a:lnTo>
                    <a:pt x="148590" y="268224"/>
                  </a:lnTo>
                  <a:lnTo>
                    <a:pt x="0" y="376428"/>
                  </a:lnTo>
                  <a:lnTo>
                    <a:pt x="7620" y="386334"/>
                  </a:lnTo>
                  <a:lnTo>
                    <a:pt x="156210" y="278130"/>
                  </a:lnTo>
                  <a:close/>
                </a:path>
                <a:path w="2724150" h="1819275">
                  <a:moveTo>
                    <a:pt x="166878" y="371094"/>
                  </a:moveTo>
                  <a:lnTo>
                    <a:pt x="165354" y="286512"/>
                  </a:lnTo>
                  <a:lnTo>
                    <a:pt x="152400" y="286512"/>
                  </a:lnTo>
                  <a:lnTo>
                    <a:pt x="153924" y="371094"/>
                  </a:lnTo>
                  <a:lnTo>
                    <a:pt x="166878" y="371094"/>
                  </a:lnTo>
                  <a:close/>
                </a:path>
                <a:path w="2724150" h="1819275">
                  <a:moveTo>
                    <a:pt x="318516" y="278130"/>
                  </a:moveTo>
                  <a:lnTo>
                    <a:pt x="310896" y="268224"/>
                  </a:lnTo>
                  <a:lnTo>
                    <a:pt x="162306" y="376428"/>
                  </a:lnTo>
                  <a:lnTo>
                    <a:pt x="169926" y="386334"/>
                  </a:lnTo>
                  <a:lnTo>
                    <a:pt x="318516" y="278130"/>
                  </a:lnTo>
                  <a:close/>
                </a:path>
                <a:path w="2724150" h="1819275">
                  <a:moveTo>
                    <a:pt x="329184" y="371094"/>
                  </a:moveTo>
                  <a:lnTo>
                    <a:pt x="327660" y="286512"/>
                  </a:lnTo>
                  <a:lnTo>
                    <a:pt x="314706" y="286512"/>
                  </a:lnTo>
                  <a:lnTo>
                    <a:pt x="316230" y="371094"/>
                  </a:lnTo>
                  <a:lnTo>
                    <a:pt x="329184" y="371094"/>
                  </a:lnTo>
                  <a:close/>
                </a:path>
                <a:path w="2724150" h="1819275">
                  <a:moveTo>
                    <a:pt x="480060" y="278892"/>
                  </a:moveTo>
                  <a:lnTo>
                    <a:pt x="473202" y="268224"/>
                  </a:lnTo>
                  <a:lnTo>
                    <a:pt x="329946" y="359664"/>
                  </a:lnTo>
                  <a:lnTo>
                    <a:pt x="336804" y="370332"/>
                  </a:lnTo>
                  <a:lnTo>
                    <a:pt x="480060" y="278892"/>
                  </a:lnTo>
                  <a:close/>
                </a:path>
                <a:path w="2724150" h="1819275">
                  <a:moveTo>
                    <a:pt x="491490" y="371094"/>
                  </a:moveTo>
                  <a:lnTo>
                    <a:pt x="489966" y="286512"/>
                  </a:lnTo>
                  <a:lnTo>
                    <a:pt x="477012" y="286512"/>
                  </a:lnTo>
                  <a:lnTo>
                    <a:pt x="478536" y="371094"/>
                  </a:lnTo>
                  <a:lnTo>
                    <a:pt x="491490" y="371094"/>
                  </a:lnTo>
                  <a:close/>
                </a:path>
                <a:path w="2724150" h="1819275">
                  <a:moveTo>
                    <a:pt x="642366" y="278130"/>
                  </a:moveTo>
                  <a:lnTo>
                    <a:pt x="635508" y="268224"/>
                  </a:lnTo>
                  <a:lnTo>
                    <a:pt x="486918" y="376428"/>
                  </a:lnTo>
                  <a:lnTo>
                    <a:pt x="493776" y="386334"/>
                  </a:lnTo>
                  <a:lnTo>
                    <a:pt x="642366" y="278130"/>
                  </a:lnTo>
                  <a:close/>
                </a:path>
                <a:path w="2724150" h="1819275">
                  <a:moveTo>
                    <a:pt x="653796" y="371094"/>
                  </a:moveTo>
                  <a:lnTo>
                    <a:pt x="652272" y="286512"/>
                  </a:lnTo>
                  <a:lnTo>
                    <a:pt x="639318" y="286512"/>
                  </a:lnTo>
                  <a:lnTo>
                    <a:pt x="640842" y="371094"/>
                  </a:lnTo>
                  <a:lnTo>
                    <a:pt x="653796" y="371094"/>
                  </a:lnTo>
                  <a:close/>
                </a:path>
                <a:path w="2724150" h="1819275">
                  <a:moveTo>
                    <a:pt x="804672" y="278130"/>
                  </a:moveTo>
                  <a:lnTo>
                    <a:pt x="797052" y="268224"/>
                  </a:lnTo>
                  <a:lnTo>
                    <a:pt x="649224" y="376428"/>
                  </a:lnTo>
                  <a:lnTo>
                    <a:pt x="656082" y="386334"/>
                  </a:lnTo>
                  <a:lnTo>
                    <a:pt x="804672" y="278130"/>
                  </a:lnTo>
                  <a:close/>
                </a:path>
                <a:path w="2724150" h="1819275">
                  <a:moveTo>
                    <a:pt x="816102" y="371094"/>
                  </a:moveTo>
                  <a:lnTo>
                    <a:pt x="814578" y="286512"/>
                  </a:lnTo>
                  <a:lnTo>
                    <a:pt x="801624" y="286512"/>
                  </a:lnTo>
                  <a:lnTo>
                    <a:pt x="803148" y="371094"/>
                  </a:lnTo>
                  <a:lnTo>
                    <a:pt x="816102" y="371094"/>
                  </a:lnTo>
                  <a:close/>
                </a:path>
                <a:path w="2724150" h="1819275">
                  <a:moveTo>
                    <a:pt x="1356360" y="1743456"/>
                  </a:moveTo>
                  <a:lnTo>
                    <a:pt x="1354836" y="224790"/>
                  </a:lnTo>
                  <a:lnTo>
                    <a:pt x="1341882" y="224790"/>
                  </a:lnTo>
                  <a:lnTo>
                    <a:pt x="1343406" y="1743456"/>
                  </a:lnTo>
                  <a:lnTo>
                    <a:pt x="1356360" y="1743456"/>
                  </a:lnTo>
                  <a:close/>
                </a:path>
                <a:path w="2724150" h="1819275">
                  <a:moveTo>
                    <a:pt x="1898142" y="1805178"/>
                  </a:moveTo>
                  <a:lnTo>
                    <a:pt x="1896618" y="0"/>
                  </a:lnTo>
                  <a:lnTo>
                    <a:pt x="1883664" y="0"/>
                  </a:lnTo>
                  <a:lnTo>
                    <a:pt x="1885188" y="1805178"/>
                  </a:lnTo>
                  <a:lnTo>
                    <a:pt x="1898142" y="1805178"/>
                  </a:lnTo>
                  <a:close/>
                </a:path>
                <a:path w="2724150" h="1819275">
                  <a:moveTo>
                    <a:pt x="2424684" y="1805940"/>
                  </a:moveTo>
                  <a:lnTo>
                    <a:pt x="1898142" y="1804416"/>
                  </a:lnTo>
                  <a:lnTo>
                    <a:pt x="1898142" y="1805178"/>
                  </a:lnTo>
                  <a:lnTo>
                    <a:pt x="1898142" y="1817370"/>
                  </a:lnTo>
                  <a:lnTo>
                    <a:pt x="2424684" y="1818894"/>
                  </a:lnTo>
                  <a:lnTo>
                    <a:pt x="2424684" y="1805940"/>
                  </a:lnTo>
                  <a:close/>
                </a:path>
                <a:path w="2724150" h="1819275">
                  <a:moveTo>
                    <a:pt x="2424684" y="1231392"/>
                  </a:moveTo>
                  <a:lnTo>
                    <a:pt x="1898142" y="1229868"/>
                  </a:lnTo>
                  <a:lnTo>
                    <a:pt x="1898142" y="1242822"/>
                  </a:lnTo>
                  <a:lnTo>
                    <a:pt x="2424684" y="1244346"/>
                  </a:lnTo>
                  <a:lnTo>
                    <a:pt x="2424684" y="1231392"/>
                  </a:lnTo>
                  <a:close/>
                </a:path>
                <a:path w="2724150" h="1819275">
                  <a:moveTo>
                    <a:pt x="2724150" y="435102"/>
                  </a:moveTo>
                  <a:lnTo>
                    <a:pt x="2711196" y="435102"/>
                  </a:lnTo>
                  <a:lnTo>
                    <a:pt x="2711196" y="447294"/>
                  </a:lnTo>
                  <a:lnTo>
                    <a:pt x="2711196" y="656844"/>
                  </a:lnTo>
                  <a:lnTo>
                    <a:pt x="2423160" y="656844"/>
                  </a:lnTo>
                  <a:lnTo>
                    <a:pt x="2423160" y="573024"/>
                  </a:lnTo>
                  <a:lnTo>
                    <a:pt x="2424684" y="573024"/>
                  </a:lnTo>
                  <a:lnTo>
                    <a:pt x="2424684" y="560832"/>
                  </a:lnTo>
                  <a:lnTo>
                    <a:pt x="2423160" y="560832"/>
                  </a:lnTo>
                  <a:lnTo>
                    <a:pt x="2423160" y="447294"/>
                  </a:lnTo>
                  <a:lnTo>
                    <a:pt x="2711196" y="447294"/>
                  </a:lnTo>
                  <a:lnTo>
                    <a:pt x="2711196" y="435102"/>
                  </a:lnTo>
                  <a:lnTo>
                    <a:pt x="2410206" y="435102"/>
                  </a:lnTo>
                  <a:lnTo>
                    <a:pt x="2410206" y="560793"/>
                  </a:lnTo>
                  <a:lnTo>
                    <a:pt x="1898142" y="559308"/>
                  </a:lnTo>
                  <a:lnTo>
                    <a:pt x="1898142" y="572262"/>
                  </a:lnTo>
                  <a:lnTo>
                    <a:pt x="2410206" y="573011"/>
                  </a:lnTo>
                  <a:lnTo>
                    <a:pt x="2410206" y="669798"/>
                  </a:lnTo>
                  <a:lnTo>
                    <a:pt x="2724150" y="669798"/>
                  </a:lnTo>
                  <a:lnTo>
                    <a:pt x="2724150" y="4351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06553" y="4356354"/>
              <a:ext cx="454139" cy="15544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6121031" y="4505706"/>
              <a:ext cx="436245" cy="14604"/>
            </a:xfrm>
            <a:custGeom>
              <a:avLst/>
              <a:gdLst/>
              <a:ahLst/>
              <a:cxnLst/>
              <a:rect l="l" t="t" r="r" b="b"/>
              <a:pathLst>
                <a:path w="436245" h="14604">
                  <a:moveTo>
                    <a:pt x="435864" y="14477"/>
                  </a:moveTo>
                  <a:lnTo>
                    <a:pt x="435864" y="1523"/>
                  </a:lnTo>
                  <a:lnTo>
                    <a:pt x="0" y="0"/>
                  </a:lnTo>
                  <a:lnTo>
                    <a:pt x="0" y="12954"/>
                  </a:lnTo>
                  <a:lnTo>
                    <a:pt x="435864" y="14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61226" y="4510277"/>
              <a:ext cx="180606" cy="134873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3766451" y="4634496"/>
              <a:ext cx="1348105" cy="1450975"/>
            </a:xfrm>
            <a:custGeom>
              <a:avLst/>
              <a:gdLst/>
              <a:ahLst/>
              <a:cxnLst/>
              <a:rect l="l" t="t" r="r" b="b"/>
              <a:pathLst>
                <a:path w="1348104" h="1450975">
                  <a:moveTo>
                    <a:pt x="818388" y="858012"/>
                  </a:moveTo>
                  <a:lnTo>
                    <a:pt x="805434" y="858012"/>
                  </a:lnTo>
                  <a:lnTo>
                    <a:pt x="805434" y="870966"/>
                  </a:lnTo>
                  <a:lnTo>
                    <a:pt x="805434" y="1438656"/>
                  </a:lnTo>
                  <a:lnTo>
                    <a:pt x="12954" y="1438656"/>
                  </a:lnTo>
                  <a:lnTo>
                    <a:pt x="12954" y="870966"/>
                  </a:lnTo>
                  <a:lnTo>
                    <a:pt x="805434" y="870966"/>
                  </a:lnTo>
                  <a:lnTo>
                    <a:pt x="805434" y="858012"/>
                  </a:lnTo>
                  <a:lnTo>
                    <a:pt x="0" y="858012"/>
                  </a:lnTo>
                  <a:lnTo>
                    <a:pt x="0" y="1450848"/>
                  </a:lnTo>
                  <a:lnTo>
                    <a:pt x="6096" y="1450848"/>
                  </a:lnTo>
                  <a:lnTo>
                    <a:pt x="12954" y="1450848"/>
                  </a:lnTo>
                  <a:lnTo>
                    <a:pt x="805434" y="1450848"/>
                  </a:lnTo>
                  <a:lnTo>
                    <a:pt x="812292" y="1450848"/>
                  </a:lnTo>
                  <a:lnTo>
                    <a:pt x="818388" y="1450848"/>
                  </a:lnTo>
                  <a:lnTo>
                    <a:pt x="818388" y="858012"/>
                  </a:lnTo>
                  <a:close/>
                </a:path>
                <a:path w="1348104" h="1450975">
                  <a:moveTo>
                    <a:pt x="1347978" y="1524"/>
                  </a:moveTo>
                  <a:lnTo>
                    <a:pt x="821436" y="0"/>
                  </a:lnTo>
                  <a:lnTo>
                    <a:pt x="821436" y="12954"/>
                  </a:lnTo>
                  <a:lnTo>
                    <a:pt x="1347978" y="13716"/>
                  </a:lnTo>
                  <a:lnTo>
                    <a:pt x="1347978" y="1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06709" y="5884163"/>
              <a:ext cx="115824" cy="20116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3777119" y="5180850"/>
              <a:ext cx="2719070" cy="315595"/>
            </a:xfrm>
            <a:custGeom>
              <a:avLst/>
              <a:gdLst/>
              <a:ahLst/>
              <a:cxnLst/>
              <a:rect l="l" t="t" r="r" b="b"/>
              <a:pathLst>
                <a:path w="2719070" h="315595">
                  <a:moveTo>
                    <a:pt x="156210" y="208788"/>
                  </a:moveTo>
                  <a:lnTo>
                    <a:pt x="148590" y="198882"/>
                  </a:lnTo>
                  <a:lnTo>
                    <a:pt x="0" y="305562"/>
                  </a:lnTo>
                  <a:lnTo>
                    <a:pt x="7620" y="315468"/>
                  </a:lnTo>
                  <a:lnTo>
                    <a:pt x="156210" y="208788"/>
                  </a:lnTo>
                  <a:close/>
                </a:path>
                <a:path w="2719070" h="315595">
                  <a:moveTo>
                    <a:pt x="166878" y="300228"/>
                  </a:moveTo>
                  <a:lnTo>
                    <a:pt x="165354" y="217170"/>
                  </a:lnTo>
                  <a:lnTo>
                    <a:pt x="153162" y="217170"/>
                  </a:lnTo>
                  <a:lnTo>
                    <a:pt x="153924" y="300228"/>
                  </a:lnTo>
                  <a:lnTo>
                    <a:pt x="166878" y="300228"/>
                  </a:lnTo>
                  <a:close/>
                </a:path>
                <a:path w="2719070" h="315595">
                  <a:moveTo>
                    <a:pt x="318516" y="208788"/>
                  </a:moveTo>
                  <a:lnTo>
                    <a:pt x="310896" y="198882"/>
                  </a:lnTo>
                  <a:lnTo>
                    <a:pt x="162306" y="305562"/>
                  </a:lnTo>
                  <a:lnTo>
                    <a:pt x="169926" y="315468"/>
                  </a:lnTo>
                  <a:lnTo>
                    <a:pt x="318516" y="208788"/>
                  </a:lnTo>
                  <a:close/>
                </a:path>
                <a:path w="2719070" h="315595">
                  <a:moveTo>
                    <a:pt x="329184" y="300228"/>
                  </a:moveTo>
                  <a:lnTo>
                    <a:pt x="327660" y="217170"/>
                  </a:lnTo>
                  <a:lnTo>
                    <a:pt x="315468" y="217170"/>
                  </a:lnTo>
                  <a:lnTo>
                    <a:pt x="316230" y="300228"/>
                  </a:lnTo>
                  <a:lnTo>
                    <a:pt x="329184" y="300228"/>
                  </a:lnTo>
                  <a:close/>
                </a:path>
                <a:path w="2719070" h="315595">
                  <a:moveTo>
                    <a:pt x="480822" y="208788"/>
                  </a:moveTo>
                  <a:lnTo>
                    <a:pt x="473202" y="198882"/>
                  </a:lnTo>
                  <a:lnTo>
                    <a:pt x="324612" y="305562"/>
                  </a:lnTo>
                  <a:lnTo>
                    <a:pt x="332232" y="315468"/>
                  </a:lnTo>
                  <a:lnTo>
                    <a:pt x="480822" y="208788"/>
                  </a:lnTo>
                  <a:close/>
                </a:path>
                <a:path w="2719070" h="315595">
                  <a:moveTo>
                    <a:pt x="491490" y="300228"/>
                  </a:moveTo>
                  <a:lnTo>
                    <a:pt x="489966" y="217170"/>
                  </a:lnTo>
                  <a:lnTo>
                    <a:pt x="477012" y="217170"/>
                  </a:lnTo>
                  <a:lnTo>
                    <a:pt x="478536" y="300228"/>
                  </a:lnTo>
                  <a:lnTo>
                    <a:pt x="491490" y="300228"/>
                  </a:lnTo>
                  <a:close/>
                </a:path>
                <a:path w="2719070" h="315595">
                  <a:moveTo>
                    <a:pt x="643128" y="208788"/>
                  </a:moveTo>
                  <a:lnTo>
                    <a:pt x="635508" y="198882"/>
                  </a:lnTo>
                  <a:lnTo>
                    <a:pt x="486918" y="305562"/>
                  </a:lnTo>
                  <a:lnTo>
                    <a:pt x="494538" y="315468"/>
                  </a:lnTo>
                  <a:lnTo>
                    <a:pt x="643128" y="208788"/>
                  </a:lnTo>
                  <a:close/>
                </a:path>
                <a:path w="2719070" h="315595">
                  <a:moveTo>
                    <a:pt x="653796" y="300228"/>
                  </a:moveTo>
                  <a:lnTo>
                    <a:pt x="652272" y="217170"/>
                  </a:lnTo>
                  <a:lnTo>
                    <a:pt x="639318" y="217170"/>
                  </a:lnTo>
                  <a:lnTo>
                    <a:pt x="640842" y="300228"/>
                  </a:lnTo>
                  <a:lnTo>
                    <a:pt x="653796" y="300228"/>
                  </a:lnTo>
                  <a:close/>
                </a:path>
                <a:path w="2719070" h="315595">
                  <a:moveTo>
                    <a:pt x="804672" y="208788"/>
                  </a:moveTo>
                  <a:lnTo>
                    <a:pt x="797814" y="198882"/>
                  </a:lnTo>
                  <a:lnTo>
                    <a:pt x="649224" y="305562"/>
                  </a:lnTo>
                  <a:lnTo>
                    <a:pt x="656844" y="315468"/>
                  </a:lnTo>
                  <a:lnTo>
                    <a:pt x="804672" y="208788"/>
                  </a:lnTo>
                  <a:close/>
                </a:path>
                <a:path w="2719070" h="315595">
                  <a:moveTo>
                    <a:pt x="816102" y="300228"/>
                  </a:moveTo>
                  <a:lnTo>
                    <a:pt x="814578" y="217170"/>
                  </a:lnTo>
                  <a:lnTo>
                    <a:pt x="801624" y="217170"/>
                  </a:lnTo>
                  <a:lnTo>
                    <a:pt x="803148" y="300228"/>
                  </a:lnTo>
                  <a:lnTo>
                    <a:pt x="816102" y="300228"/>
                  </a:lnTo>
                  <a:close/>
                </a:path>
                <a:path w="2719070" h="315595">
                  <a:moveTo>
                    <a:pt x="2718816" y="0"/>
                  </a:moveTo>
                  <a:lnTo>
                    <a:pt x="2705862" y="0"/>
                  </a:lnTo>
                  <a:lnTo>
                    <a:pt x="2705862" y="12954"/>
                  </a:lnTo>
                  <a:lnTo>
                    <a:pt x="2705862" y="220980"/>
                  </a:lnTo>
                  <a:lnTo>
                    <a:pt x="2417826" y="220980"/>
                  </a:lnTo>
                  <a:lnTo>
                    <a:pt x="2417826" y="12954"/>
                  </a:lnTo>
                  <a:lnTo>
                    <a:pt x="2705862" y="12954"/>
                  </a:lnTo>
                  <a:lnTo>
                    <a:pt x="2705862" y="0"/>
                  </a:lnTo>
                  <a:lnTo>
                    <a:pt x="2404872" y="0"/>
                  </a:lnTo>
                  <a:lnTo>
                    <a:pt x="2404872" y="233934"/>
                  </a:lnTo>
                  <a:lnTo>
                    <a:pt x="2411730" y="233934"/>
                  </a:lnTo>
                  <a:lnTo>
                    <a:pt x="2417826" y="233934"/>
                  </a:lnTo>
                  <a:lnTo>
                    <a:pt x="2705862" y="233934"/>
                  </a:lnTo>
                  <a:lnTo>
                    <a:pt x="2712707" y="233934"/>
                  </a:lnTo>
                  <a:lnTo>
                    <a:pt x="2718816" y="233934"/>
                  </a:lnTo>
                  <a:lnTo>
                    <a:pt x="27188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06553" y="5026914"/>
              <a:ext cx="454139" cy="155448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6121031" y="5177027"/>
              <a:ext cx="436245" cy="13970"/>
            </a:xfrm>
            <a:custGeom>
              <a:avLst/>
              <a:gdLst/>
              <a:ahLst/>
              <a:cxnLst/>
              <a:rect l="l" t="t" r="r" b="b"/>
              <a:pathLst>
                <a:path w="436245" h="13970">
                  <a:moveTo>
                    <a:pt x="435864" y="13715"/>
                  </a:moveTo>
                  <a:lnTo>
                    <a:pt x="435864" y="1523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435864" y="137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61226" y="5180838"/>
              <a:ext cx="180606" cy="135636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6181991" y="5755386"/>
              <a:ext cx="314325" cy="235585"/>
            </a:xfrm>
            <a:custGeom>
              <a:avLst/>
              <a:gdLst/>
              <a:ahLst/>
              <a:cxnLst/>
              <a:rect l="l" t="t" r="r" b="b"/>
              <a:pathLst>
                <a:path w="314325" h="235585">
                  <a:moveTo>
                    <a:pt x="313944" y="235458"/>
                  </a:moveTo>
                  <a:lnTo>
                    <a:pt x="313943" y="0"/>
                  </a:lnTo>
                  <a:lnTo>
                    <a:pt x="0" y="0"/>
                  </a:lnTo>
                  <a:lnTo>
                    <a:pt x="0" y="235458"/>
                  </a:lnTo>
                  <a:lnTo>
                    <a:pt x="6858" y="235458"/>
                  </a:lnTo>
                  <a:lnTo>
                    <a:pt x="6857" y="12953"/>
                  </a:lnTo>
                  <a:lnTo>
                    <a:pt x="12953" y="6858"/>
                  </a:lnTo>
                  <a:lnTo>
                    <a:pt x="12953" y="12953"/>
                  </a:lnTo>
                  <a:lnTo>
                    <a:pt x="300989" y="12953"/>
                  </a:lnTo>
                  <a:lnTo>
                    <a:pt x="300989" y="6858"/>
                  </a:lnTo>
                  <a:lnTo>
                    <a:pt x="307835" y="12953"/>
                  </a:lnTo>
                  <a:lnTo>
                    <a:pt x="307835" y="235458"/>
                  </a:lnTo>
                  <a:lnTo>
                    <a:pt x="313944" y="235458"/>
                  </a:lnTo>
                  <a:close/>
                </a:path>
                <a:path w="314325" h="235585">
                  <a:moveTo>
                    <a:pt x="12953" y="12953"/>
                  </a:moveTo>
                  <a:lnTo>
                    <a:pt x="12953" y="6858"/>
                  </a:lnTo>
                  <a:lnTo>
                    <a:pt x="6857" y="12953"/>
                  </a:lnTo>
                  <a:lnTo>
                    <a:pt x="12953" y="12953"/>
                  </a:lnTo>
                  <a:close/>
                </a:path>
                <a:path w="314325" h="235585">
                  <a:moveTo>
                    <a:pt x="12954" y="222503"/>
                  </a:moveTo>
                  <a:lnTo>
                    <a:pt x="12953" y="12953"/>
                  </a:lnTo>
                  <a:lnTo>
                    <a:pt x="6857" y="12953"/>
                  </a:lnTo>
                  <a:lnTo>
                    <a:pt x="6858" y="222503"/>
                  </a:lnTo>
                  <a:lnTo>
                    <a:pt x="12954" y="222503"/>
                  </a:lnTo>
                  <a:close/>
                </a:path>
                <a:path w="314325" h="235585">
                  <a:moveTo>
                    <a:pt x="307835" y="222503"/>
                  </a:moveTo>
                  <a:lnTo>
                    <a:pt x="6858" y="222503"/>
                  </a:lnTo>
                  <a:lnTo>
                    <a:pt x="12954" y="228600"/>
                  </a:lnTo>
                  <a:lnTo>
                    <a:pt x="12954" y="235458"/>
                  </a:lnTo>
                  <a:lnTo>
                    <a:pt x="300990" y="235458"/>
                  </a:lnTo>
                  <a:lnTo>
                    <a:pt x="300990" y="228600"/>
                  </a:lnTo>
                  <a:lnTo>
                    <a:pt x="307835" y="222503"/>
                  </a:lnTo>
                  <a:close/>
                </a:path>
                <a:path w="314325" h="235585">
                  <a:moveTo>
                    <a:pt x="12954" y="235458"/>
                  </a:moveTo>
                  <a:lnTo>
                    <a:pt x="12954" y="228600"/>
                  </a:lnTo>
                  <a:lnTo>
                    <a:pt x="6858" y="222503"/>
                  </a:lnTo>
                  <a:lnTo>
                    <a:pt x="6858" y="235458"/>
                  </a:lnTo>
                  <a:lnTo>
                    <a:pt x="12954" y="235458"/>
                  </a:lnTo>
                  <a:close/>
                </a:path>
                <a:path w="314325" h="235585">
                  <a:moveTo>
                    <a:pt x="307835" y="12953"/>
                  </a:moveTo>
                  <a:lnTo>
                    <a:pt x="300989" y="6858"/>
                  </a:lnTo>
                  <a:lnTo>
                    <a:pt x="300989" y="12953"/>
                  </a:lnTo>
                  <a:lnTo>
                    <a:pt x="307835" y="12953"/>
                  </a:lnTo>
                  <a:close/>
                </a:path>
                <a:path w="314325" h="235585">
                  <a:moveTo>
                    <a:pt x="307835" y="222503"/>
                  </a:moveTo>
                  <a:lnTo>
                    <a:pt x="307835" y="12953"/>
                  </a:lnTo>
                  <a:lnTo>
                    <a:pt x="300989" y="12953"/>
                  </a:lnTo>
                  <a:lnTo>
                    <a:pt x="300990" y="222503"/>
                  </a:lnTo>
                  <a:lnTo>
                    <a:pt x="307835" y="222503"/>
                  </a:lnTo>
                  <a:close/>
                </a:path>
                <a:path w="314325" h="235585">
                  <a:moveTo>
                    <a:pt x="307835" y="235458"/>
                  </a:moveTo>
                  <a:lnTo>
                    <a:pt x="307835" y="222503"/>
                  </a:lnTo>
                  <a:lnTo>
                    <a:pt x="300990" y="228600"/>
                  </a:lnTo>
                  <a:lnTo>
                    <a:pt x="300990" y="235458"/>
                  </a:lnTo>
                  <a:lnTo>
                    <a:pt x="307835" y="2354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06553" y="5601462"/>
              <a:ext cx="454139" cy="155448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6121031" y="5751576"/>
              <a:ext cx="436245" cy="13970"/>
            </a:xfrm>
            <a:custGeom>
              <a:avLst/>
              <a:gdLst/>
              <a:ahLst/>
              <a:cxnLst/>
              <a:rect l="l" t="t" r="r" b="b"/>
              <a:pathLst>
                <a:path w="436245" h="13970">
                  <a:moveTo>
                    <a:pt x="435864" y="13715"/>
                  </a:moveTo>
                  <a:lnTo>
                    <a:pt x="435864" y="761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435864" y="137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61226" y="5755386"/>
              <a:ext cx="180606" cy="135636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3229241" y="5791200"/>
              <a:ext cx="91440" cy="671830"/>
            </a:xfrm>
            <a:custGeom>
              <a:avLst/>
              <a:gdLst/>
              <a:ahLst/>
              <a:cxnLst/>
              <a:rect l="l" t="t" r="r" b="b"/>
              <a:pathLst>
                <a:path w="91439" h="671829">
                  <a:moveTo>
                    <a:pt x="91440" y="671322"/>
                  </a:moveTo>
                  <a:lnTo>
                    <a:pt x="91439" y="0"/>
                  </a:lnTo>
                  <a:lnTo>
                    <a:pt x="0" y="0"/>
                  </a:lnTo>
                  <a:lnTo>
                    <a:pt x="0" y="671322"/>
                  </a:lnTo>
                  <a:lnTo>
                    <a:pt x="91440" y="6713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056267" y="5785116"/>
              <a:ext cx="617220" cy="683895"/>
            </a:xfrm>
            <a:custGeom>
              <a:avLst/>
              <a:gdLst/>
              <a:ahLst/>
              <a:cxnLst/>
              <a:rect l="l" t="t" r="r" b="b"/>
              <a:pathLst>
                <a:path w="617220" h="683895">
                  <a:moveTo>
                    <a:pt x="617220" y="96012"/>
                  </a:moveTo>
                  <a:lnTo>
                    <a:pt x="270510" y="95161"/>
                  </a:lnTo>
                  <a:lnTo>
                    <a:pt x="270510" y="0"/>
                  </a:lnTo>
                  <a:lnTo>
                    <a:pt x="257556" y="0"/>
                  </a:lnTo>
                  <a:lnTo>
                    <a:pt x="257556" y="12192"/>
                  </a:lnTo>
                  <a:lnTo>
                    <a:pt x="257556" y="95135"/>
                  </a:lnTo>
                  <a:lnTo>
                    <a:pt x="257556" y="108089"/>
                  </a:lnTo>
                  <a:lnTo>
                    <a:pt x="257556" y="670560"/>
                  </a:lnTo>
                  <a:lnTo>
                    <a:pt x="179832" y="670560"/>
                  </a:lnTo>
                  <a:lnTo>
                    <a:pt x="179832" y="107886"/>
                  </a:lnTo>
                  <a:lnTo>
                    <a:pt x="257556" y="108089"/>
                  </a:lnTo>
                  <a:lnTo>
                    <a:pt x="257556" y="95135"/>
                  </a:lnTo>
                  <a:lnTo>
                    <a:pt x="179832" y="94932"/>
                  </a:lnTo>
                  <a:lnTo>
                    <a:pt x="179832" y="12192"/>
                  </a:lnTo>
                  <a:lnTo>
                    <a:pt x="257556" y="12192"/>
                  </a:lnTo>
                  <a:lnTo>
                    <a:pt x="257556" y="0"/>
                  </a:lnTo>
                  <a:lnTo>
                    <a:pt x="166878" y="0"/>
                  </a:lnTo>
                  <a:lnTo>
                    <a:pt x="166878" y="94907"/>
                  </a:lnTo>
                  <a:lnTo>
                    <a:pt x="0" y="94488"/>
                  </a:lnTo>
                  <a:lnTo>
                    <a:pt x="0" y="107442"/>
                  </a:lnTo>
                  <a:lnTo>
                    <a:pt x="166878" y="107861"/>
                  </a:lnTo>
                  <a:lnTo>
                    <a:pt x="166878" y="683514"/>
                  </a:lnTo>
                  <a:lnTo>
                    <a:pt x="270510" y="683514"/>
                  </a:lnTo>
                  <a:lnTo>
                    <a:pt x="270510" y="108115"/>
                  </a:lnTo>
                  <a:lnTo>
                    <a:pt x="617220" y="108966"/>
                  </a:lnTo>
                  <a:lnTo>
                    <a:pt x="617220" y="960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049409" y="5887974"/>
              <a:ext cx="89535" cy="94615"/>
            </a:xfrm>
            <a:custGeom>
              <a:avLst/>
              <a:gdLst/>
              <a:ahLst/>
              <a:cxnLst/>
              <a:rect l="l" t="t" r="r" b="b"/>
              <a:pathLst>
                <a:path w="89535" h="94614">
                  <a:moveTo>
                    <a:pt x="89154" y="94487"/>
                  </a:moveTo>
                  <a:lnTo>
                    <a:pt x="89154" y="0"/>
                  </a:lnTo>
                  <a:lnTo>
                    <a:pt x="0" y="0"/>
                  </a:lnTo>
                  <a:lnTo>
                    <a:pt x="0" y="94487"/>
                  </a:lnTo>
                  <a:lnTo>
                    <a:pt x="89154" y="94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043313" y="5881128"/>
              <a:ext cx="553720" cy="285750"/>
            </a:xfrm>
            <a:custGeom>
              <a:avLst/>
              <a:gdLst/>
              <a:ahLst/>
              <a:cxnLst/>
              <a:rect l="l" t="t" r="r" b="b"/>
              <a:pathLst>
                <a:path w="553720" h="285750">
                  <a:moveTo>
                    <a:pt x="102108" y="0"/>
                  </a:moveTo>
                  <a:lnTo>
                    <a:pt x="89154" y="0"/>
                  </a:lnTo>
                  <a:lnTo>
                    <a:pt x="89154" y="12954"/>
                  </a:lnTo>
                  <a:lnTo>
                    <a:pt x="89154" y="95250"/>
                  </a:lnTo>
                  <a:lnTo>
                    <a:pt x="12192" y="95250"/>
                  </a:lnTo>
                  <a:lnTo>
                    <a:pt x="12192" y="12954"/>
                  </a:lnTo>
                  <a:lnTo>
                    <a:pt x="89154" y="12954"/>
                  </a:lnTo>
                  <a:lnTo>
                    <a:pt x="89154" y="0"/>
                  </a:lnTo>
                  <a:lnTo>
                    <a:pt x="0" y="0"/>
                  </a:lnTo>
                  <a:lnTo>
                    <a:pt x="0" y="108204"/>
                  </a:lnTo>
                  <a:lnTo>
                    <a:pt x="6096" y="108204"/>
                  </a:lnTo>
                  <a:lnTo>
                    <a:pt x="12192" y="108204"/>
                  </a:lnTo>
                  <a:lnTo>
                    <a:pt x="89154" y="108204"/>
                  </a:lnTo>
                  <a:lnTo>
                    <a:pt x="95250" y="108204"/>
                  </a:lnTo>
                  <a:lnTo>
                    <a:pt x="102108" y="108204"/>
                  </a:lnTo>
                  <a:lnTo>
                    <a:pt x="102108" y="0"/>
                  </a:lnTo>
                  <a:close/>
                </a:path>
                <a:path w="553720" h="285750">
                  <a:moveTo>
                    <a:pt x="553212" y="285750"/>
                  </a:moveTo>
                  <a:lnTo>
                    <a:pt x="551688" y="13716"/>
                  </a:lnTo>
                  <a:lnTo>
                    <a:pt x="538734" y="13716"/>
                  </a:lnTo>
                  <a:lnTo>
                    <a:pt x="540258" y="285750"/>
                  </a:lnTo>
                  <a:lnTo>
                    <a:pt x="553212" y="285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138563" y="6462522"/>
              <a:ext cx="271780" cy="96520"/>
            </a:xfrm>
            <a:custGeom>
              <a:avLst/>
              <a:gdLst/>
              <a:ahLst/>
              <a:cxnLst/>
              <a:rect l="l" t="t" r="r" b="b"/>
              <a:pathLst>
                <a:path w="271779" h="96520">
                  <a:moveTo>
                    <a:pt x="271272" y="96011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96011"/>
                  </a:lnTo>
                  <a:lnTo>
                    <a:pt x="271272" y="960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132467" y="6455663"/>
              <a:ext cx="283845" cy="109220"/>
            </a:xfrm>
            <a:custGeom>
              <a:avLst/>
              <a:gdLst/>
              <a:ahLst/>
              <a:cxnLst/>
              <a:rect l="l" t="t" r="r" b="b"/>
              <a:pathLst>
                <a:path w="283845" h="109220">
                  <a:moveTo>
                    <a:pt x="283464" y="108965"/>
                  </a:moveTo>
                  <a:lnTo>
                    <a:pt x="283464" y="0"/>
                  </a:lnTo>
                  <a:lnTo>
                    <a:pt x="0" y="0"/>
                  </a:lnTo>
                  <a:lnTo>
                    <a:pt x="0" y="108965"/>
                  </a:lnTo>
                  <a:lnTo>
                    <a:pt x="6095" y="108965"/>
                  </a:lnTo>
                  <a:lnTo>
                    <a:pt x="6095" y="12953"/>
                  </a:lnTo>
                  <a:lnTo>
                    <a:pt x="12953" y="6858"/>
                  </a:lnTo>
                  <a:lnTo>
                    <a:pt x="12953" y="12953"/>
                  </a:lnTo>
                  <a:lnTo>
                    <a:pt x="270510" y="12953"/>
                  </a:lnTo>
                  <a:lnTo>
                    <a:pt x="270510" y="6858"/>
                  </a:lnTo>
                  <a:lnTo>
                    <a:pt x="277368" y="12953"/>
                  </a:lnTo>
                  <a:lnTo>
                    <a:pt x="277368" y="108965"/>
                  </a:lnTo>
                  <a:lnTo>
                    <a:pt x="283464" y="108965"/>
                  </a:lnTo>
                  <a:close/>
                </a:path>
                <a:path w="283845" h="109220">
                  <a:moveTo>
                    <a:pt x="12953" y="12953"/>
                  </a:moveTo>
                  <a:lnTo>
                    <a:pt x="12953" y="6858"/>
                  </a:lnTo>
                  <a:lnTo>
                    <a:pt x="6095" y="12953"/>
                  </a:lnTo>
                  <a:lnTo>
                    <a:pt x="12953" y="12953"/>
                  </a:lnTo>
                  <a:close/>
                </a:path>
                <a:path w="283845" h="109220">
                  <a:moveTo>
                    <a:pt x="12953" y="96774"/>
                  </a:moveTo>
                  <a:lnTo>
                    <a:pt x="12953" y="12953"/>
                  </a:lnTo>
                  <a:lnTo>
                    <a:pt x="6095" y="12953"/>
                  </a:lnTo>
                  <a:lnTo>
                    <a:pt x="6095" y="96774"/>
                  </a:lnTo>
                  <a:lnTo>
                    <a:pt x="12953" y="96774"/>
                  </a:lnTo>
                  <a:close/>
                </a:path>
                <a:path w="283845" h="109220">
                  <a:moveTo>
                    <a:pt x="277368" y="96774"/>
                  </a:moveTo>
                  <a:lnTo>
                    <a:pt x="6095" y="96774"/>
                  </a:lnTo>
                  <a:lnTo>
                    <a:pt x="12953" y="102869"/>
                  </a:lnTo>
                  <a:lnTo>
                    <a:pt x="12953" y="108965"/>
                  </a:lnTo>
                  <a:lnTo>
                    <a:pt x="270510" y="108965"/>
                  </a:lnTo>
                  <a:lnTo>
                    <a:pt x="270510" y="102869"/>
                  </a:lnTo>
                  <a:lnTo>
                    <a:pt x="277368" y="96774"/>
                  </a:lnTo>
                  <a:close/>
                </a:path>
                <a:path w="283845" h="109220">
                  <a:moveTo>
                    <a:pt x="12953" y="108965"/>
                  </a:moveTo>
                  <a:lnTo>
                    <a:pt x="12953" y="102869"/>
                  </a:lnTo>
                  <a:lnTo>
                    <a:pt x="6095" y="96774"/>
                  </a:lnTo>
                  <a:lnTo>
                    <a:pt x="6095" y="108965"/>
                  </a:lnTo>
                  <a:lnTo>
                    <a:pt x="12953" y="108965"/>
                  </a:lnTo>
                  <a:close/>
                </a:path>
                <a:path w="283845" h="109220">
                  <a:moveTo>
                    <a:pt x="277368" y="12953"/>
                  </a:moveTo>
                  <a:lnTo>
                    <a:pt x="270510" y="6858"/>
                  </a:lnTo>
                  <a:lnTo>
                    <a:pt x="270510" y="12953"/>
                  </a:lnTo>
                  <a:lnTo>
                    <a:pt x="277368" y="12953"/>
                  </a:lnTo>
                  <a:close/>
                </a:path>
                <a:path w="283845" h="109220">
                  <a:moveTo>
                    <a:pt x="277368" y="96774"/>
                  </a:moveTo>
                  <a:lnTo>
                    <a:pt x="277368" y="12953"/>
                  </a:lnTo>
                  <a:lnTo>
                    <a:pt x="270510" y="12953"/>
                  </a:lnTo>
                  <a:lnTo>
                    <a:pt x="270510" y="96774"/>
                  </a:lnTo>
                  <a:lnTo>
                    <a:pt x="277368" y="96774"/>
                  </a:lnTo>
                  <a:close/>
                </a:path>
                <a:path w="283845" h="109220">
                  <a:moveTo>
                    <a:pt x="277368" y="108965"/>
                  </a:moveTo>
                  <a:lnTo>
                    <a:pt x="277368" y="96774"/>
                  </a:lnTo>
                  <a:lnTo>
                    <a:pt x="270510" y="102869"/>
                  </a:lnTo>
                  <a:lnTo>
                    <a:pt x="270510" y="108965"/>
                  </a:lnTo>
                  <a:lnTo>
                    <a:pt x="277368" y="1089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03561" y="6165342"/>
              <a:ext cx="182117" cy="113537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5113667" y="5894832"/>
              <a:ext cx="14604" cy="560070"/>
            </a:xfrm>
            <a:custGeom>
              <a:avLst/>
              <a:gdLst/>
              <a:ahLst/>
              <a:cxnLst/>
              <a:rect l="l" t="t" r="r" b="b"/>
              <a:pathLst>
                <a:path w="14604" h="560070">
                  <a:moveTo>
                    <a:pt x="14477" y="560070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1523" y="560070"/>
                  </a:lnTo>
                  <a:lnTo>
                    <a:pt x="14477" y="560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633101" y="4152138"/>
              <a:ext cx="1305560" cy="1666239"/>
            </a:xfrm>
            <a:custGeom>
              <a:avLst/>
              <a:gdLst/>
              <a:ahLst/>
              <a:cxnLst/>
              <a:rect l="l" t="t" r="r" b="b"/>
              <a:pathLst>
                <a:path w="1305560" h="1666239">
                  <a:moveTo>
                    <a:pt x="1278807" y="1611115"/>
                  </a:moveTo>
                  <a:lnTo>
                    <a:pt x="20574" y="0"/>
                  </a:lnTo>
                  <a:lnTo>
                    <a:pt x="0" y="15240"/>
                  </a:lnTo>
                  <a:lnTo>
                    <a:pt x="1259173" y="1626586"/>
                  </a:lnTo>
                  <a:lnTo>
                    <a:pt x="1274064" y="1625346"/>
                  </a:lnTo>
                  <a:lnTo>
                    <a:pt x="1278807" y="1611115"/>
                  </a:lnTo>
                  <a:close/>
                </a:path>
                <a:path w="1305560" h="1666239">
                  <a:moveTo>
                    <a:pt x="1283970" y="1655592"/>
                  </a:moveTo>
                  <a:lnTo>
                    <a:pt x="1283970" y="1617726"/>
                  </a:lnTo>
                  <a:lnTo>
                    <a:pt x="1264158" y="1632966"/>
                  </a:lnTo>
                  <a:lnTo>
                    <a:pt x="1259173" y="1626586"/>
                  </a:lnTo>
                  <a:lnTo>
                    <a:pt x="1228344" y="1629156"/>
                  </a:lnTo>
                  <a:lnTo>
                    <a:pt x="1283970" y="1655592"/>
                  </a:lnTo>
                  <a:close/>
                </a:path>
                <a:path w="1305560" h="1666239">
                  <a:moveTo>
                    <a:pt x="1274064" y="1625346"/>
                  </a:moveTo>
                  <a:lnTo>
                    <a:pt x="1259173" y="1626586"/>
                  </a:lnTo>
                  <a:lnTo>
                    <a:pt x="1264158" y="1632966"/>
                  </a:lnTo>
                  <a:lnTo>
                    <a:pt x="1274064" y="1625346"/>
                  </a:lnTo>
                  <a:close/>
                </a:path>
                <a:path w="1305560" h="1666239">
                  <a:moveTo>
                    <a:pt x="1283970" y="1617726"/>
                  </a:moveTo>
                  <a:lnTo>
                    <a:pt x="1278807" y="1611115"/>
                  </a:lnTo>
                  <a:lnTo>
                    <a:pt x="1274064" y="1625346"/>
                  </a:lnTo>
                  <a:lnTo>
                    <a:pt x="1283970" y="1617726"/>
                  </a:lnTo>
                  <a:close/>
                </a:path>
                <a:path w="1305560" h="1666239">
                  <a:moveTo>
                    <a:pt x="1305306" y="1665732"/>
                  </a:moveTo>
                  <a:lnTo>
                    <a:pt x="1288542" y="1581912"/>
                  </a:lnTo>
                  <a:lnTo>
                    <a:pt x="1278807" y="1611115"/>
                  </a:lnTo>
                  <a:lnTo>
                    <a:pt x="1283970" y="1617726"/>
                  </a:lnTo>
                  <a:lnTo>
                    <a:pt x="1283970" y="1655592"/>
                  </a:lnTo>
                  <a:lnTo>
                    <a:pt x="1305306" y="166573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416693" y="6454139"/>
              <a:ext cx="1697989" cy="14604"/>
            </a:xfrm>
            <a:custGeom>
              <a:avLst/>
              <a:gdLst/>
              <a:ahLst/>
              <a:cxnLst/>
              <a:rect l="l" t="t" r="r" b="b"/>
              <a:pathLst>
                <a:path w="1697989" h="14604">
                  <a:moveTo>
                    <a:pt x="1697736" y="14477"/>
                  </a:moveTo>
                  <a:lnTo>
                    <a:pt x="1697736" y="1523"/>
                  </a:lnTo>
                  <a:lnTo>
                    <a:pt x="0" y="0"/>
                  </a:lnTo>
                  <a:lnTo>
                    <a:pt x="0" y="12954"/>
                  </a:lnTo>
                  <a:lnTo>
                    <a:pt x="1697736" y="14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17655" y="5807018"/>
              <a:ext cx="192786" cy="202561"/>
            </a:xfrm>
            <a:prstGeom prst="rect">
              <a:avLst/>
            </a:prstGeom>
          </p:spPr>
        </p:pic>
      </p:grpSp>
      <p:grpSp>
        <p:nvGrpSpPr>
          <p:cNvPr id="40" name="object 40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41" name="object 41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5218309" y="6036055"/>
            <a:ext cx="149669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Punto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 medición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5" name="object 45" descr=""/>
          <p:cNvGrpSpPr/>
          <p:nvPr/>
        </p:nvGrpSpPr>
        <p:grpSpPr>
          <a:xfrm>
            <a:off x="1529981" y="2335530"/>
            <a:ext cx="7898130" cy="3787775"/>
            <a:chOff x="1529981" y="2335530"/>
            <a:chExt cx="7898130" cy="3787775"/>
          </a:xfrm>
        </p:grpSpPr>
        <p:pic>
          <p:nvPicPr>
            <p:cNvPr id="46" name="object 4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35437" y="6026657"/>
              <a:ext cx="96012" cy="96481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3973715" y="5660898"/>
              <a:ext cx="212090" cy="325120"/>
            </a:xfrm>
            <a:custGeom>
              <a:avLst/>
              <a:gdLst/>
              <a:ahLst/>
              <a:cxnLst/>
              <a:rect l="l" t="t" r="r" b="b"/>
              <a:pathLst>
                <a:path w="212089" h="325120">
                  <a:moveTo>
                    <a:pt x="211835" y="127253"/>
                  </a:moveTo>
                  <a:lnTo>
                    <a:pt x="211835" y="109727"/>
                  </a:lnTo>
                  <a:lnTo>
                    <a:pt x="202191" y="68437"/>
                  </a:lnTo>
                  <a:lnTo>
                    <a:pt x="179222" y="33566"/>
                  </a:lnTo>
                  <a:lnTo>
                    <a:pt x="145699" y="9344"/>
                  </a:lnTo>
                  <a:lnTo>
                    <a:pt x="104393" y="0"/>
                  </a:lnTo>
                  <a:lnTo>
                    <a:pt x="92201" y="0"/>
                  </a:lnTo>
                  <a:lnTo>
                    <a:pt x="46277" y="20153"/>
                  </a:lnTo>
                  <a:lnTo>
                    <a:pt x="19040" y="48396"/>
                  </a:lnTo>
                  <a:lnTo>
                    <a:pt x="2857" y="84254"/>
                  </a:lnTo>
                  <a:lnTo>
                    <a:pt x="0" y="124205"/>
                  </a:lnTo>
                  <a:lnTo>
                    <a:pt x="0" y="130301"/>
                  </a:lnTo>
                  <a:lnTo>
                    <a:pt x="761" y="139445"/>
                  </a:lnTo>
                  <a:lnTo>
                    <a:pt x="8821" y="165724"/>
                  </a:lnTo>
                  <a:lnTo>
                    <a:pt x="18583" y="185661"/>
                  </a:lnTo>
                  <a:lnTo>
                    <a:pt x="29150" y="204969"/>
                  </a:lnTo>
                  <a:lnTo>
                    <a:pt x="38099" y="224027"/>
                  </a:lnTo>
                  <a:lnTo>
                    <a:pt x="41147" y="229361"/>
                  </a:lnTo>
                  <a:lnTo>
                    <a:pt x="48192" y="251323"/>
                  </a:lnTo>
                  <a:lnTo>
                    <a:pt x="50582" y="269471"/>
                  </a:lnTo>
                  <a:lnTo>
                    <a:pt x="52446" y="287758"/>
                  </a:lnTo>
                  <a:lnTo>
                    <a:pt x="56387" y="305561"/>
                  </a:lnTo>
                  <a:lnTo>
                    <a:pt x="56387" y="308609"/>
                  </a:lnTo>
                  <a:lnTo>
                    <a:pt x="57149" y="310133"/>
                  </a:lnTo>
                  <a:lnTo>
                    <a:pt x="57149" y="311657"/>
                  </a:lnTo>
                  <a:lnTo>
                    <a:pt x="58673" y="311657"/>
                  </a:lnTo>
                  <a:lnTo>
                    <a:pt x="58673" y="313181"/>
                  </a:lnTo>
                  <a:lnTo>
                    <a:pt x="61721" y="316229"/>
                  </a:lnTo>
                  <a:lnTo>
                    <a:pt x="64007" y="316229"/>
                  </a:lnTo>
                  <a:lnTo>
                    <a:pt x="65531" y="317753"/>
                  </a:lnTo>
                  <a:lnTo>
                    <a:pt x="68579" y="318515"/>
                  </a:lnTo>
                  <a:lnTo>
                    <a:pt x="70865" y="320039"/>
                  </a:lnTo>
                  <a:lnTo>
                    <a:pt x="75437" y="320039"/>
                  </a:lnTo>
                  <a:lnTo>
                    <a:pt x="82410" y="324967"/>
                  </a:lnTo>
                  <a:lnTo>
                    <a:pt x="81089" y="322592"/>
                  </a:lnTo>
                  <a:lnTo>
                    <a:pt x="89153" y="323087"/>
                  </a:lnTo>
                  <a:lnTo>
                    <a:pt x="92201" y="324611"/>
                  </a:lnTo>
                  <a:lnTo>
                    <a:pt x="108428" y="324753"/>
                  </a:lnTo>
                  <a:lnTo>
                    <a:pt x="116305" y="324354"/>
                  </a:lnTo>
                  <a:lnTo>
                    <a:pt x="123941" y="323322"/>
                  </a:lnTo>
                  <a:lnTo>
                    <a:pt x="134111" y="321563"/>
                  </a:lnTo>
                  <a:lnTo>
                    <a:pt x="137159" y="320039"/>
                  </a:lnTo>
                  <a:lnTo>
                    <a:pt x="140207" y="320039"/>
                  </a:lnTo>
                  <a:lnTo>
                    <a:pt x="140969" y="318515"/>
                  </a:lnTo>
                  <a:lnTo>
                    <a:pt x="144017" y="317753"/>
                  </a:lnTo>
                  <a:lnTo>
                    <a:pt x="145541" y="317753"/>
                  </a:lnTo>
                  <a:lnTo>
                    <a:pt x="148589" y="316229"/>
                  </a:lnTo>
                  <a:lnTo>
                    <a:pt x="149351" y="314705"/>
                  </a:lnTo>
                  <a:lnTo>
                    <a:pt x="150875" y="313181"/>
                  </a:lnTo>
                  <a:lnTo>
                    <a:pt x="152399" y="313181"/>
                  </a:lnTo>
                  <a:lnTo>
                    <a:pt x="152399" y="311657"/>
                  </a:lnTo>
                  <a:lnTo>
                    <a:pt x="153923" y="311657"/>
                  </a:lnTo>
                  <a:lnTo>
                    <a:pt x="153923" y="307085"/>
                  </a:lnTo>
                  <a:lnTo>
                    <a:pt x="155447" y="305561"/>
                  </a:lnTo>
                  <a:lnTo>
                    <a:pt x="161520" y="259794"/>
                  </a:lnTo>
                  <a:lnTo>
                    <a:pt x="166758" y="237396"/>
                  </a:lnTo>
                  <a:lnTo>
                    <a:pt x="176021" y="216407"/>
                  </a:lnTo>
                  <a:lnTo>
                    <a:pt x="178307" y="209549"/>
                  </a:lnTo>
                  <a:lnTo>
                    <a:pt x="199753" y="170911"/>
                  </a:lnTo>
                  <a:lnTo>
                    <a:pt x="210311" y="134873"/>
                  </a:lnTo>
                  <a:lnTo>
                    <a:pt x="211835" y="127253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966757" y="5654801"/>
              <a:ext cx="224790" cy="337185"/>
            </a:xfrm>
            <a:custGeom>
              <a:avLst/>
              <a:gdLst/>
              <a:ahLst/>
              <a:cxnLst/>
              <a:rect l="l" t="t" r="r" b="b"/>
              <a:pathLst>
                <a:path w="224789" h="337185">
                  <a:moveTo>
                    <a:pt x="3810" y="159257"/>
                  </a:moveTo>
                  <a:lnTo>
                    <a:pt x="3810" y="87629"/>
                  </a:lnTo>
                  <a:lnTo>
                    <a:pt x="1270" y="94487"/>
                  </a:lnTo>
                  <a:lnTo>
                    <a:pt x="1270" y="96011"/>
                  </a:lnTo>
                  <a:lnTo>
                    <a:pt x="0" y="102869"/>
                  </a:lnTo>
                  <a:lnTo>
                    <a:pt x="0" y="141841"/>
                  </a:lnTo>
                  <a:lnTo>
                    <a:pt x="2540" y="152399"/>
                  </a:lnTo>
                  <a:lnTo>
                    <a:pt x="3810" y="159257"/>
                  </a:lnTo>
                  <a:close/>
                </a:path>
                <a:path w="224789" h="337185">
                  <a:moveTo>
                    <a:pt x="16279" y="92617"/>
                  </a:moveTo>
                  <a:lnTo>
                    <a:pt x="16279" y="58189"/>
                  </a:lnTo>
                  <a:lnTo>
                    <a:pt x="11430" y="64007"/>
                  </a:lnTo>
                  <a:lnTo>
                    <a:pt x="11430" y="65531"/>
                  </a:lnTo>
                  <a:lnTo>
                    <a:pt x="8890" y="72389"/>
                  </a:lnTo>
                  <a:lnTo>
                    <a:pt x="5080" y="80009"/>
                  </a:lnTo>
                  <a:lnTo>
                    <a:pt x="5080" y="80771"/>
                  </a:lnTo>
                  <a:lnTo>
                    <a:pt x="3810" y="88391"/>
                  </a:lnTo>
                  <a:lnTo>
                    <a:pt x="3810" y="160781"/>
                  </a:lnTo>
                  <a:lnTo>
                    <a:pt x="7620" y="167639"/>
                  </a:lnTo>
                  <a:lnTo>
                    <a:pt x="11430" y="178860"/>
                  </a:lnTo>
                  <a:lnTo>
                    <a:pt x="12700" y="181215"/>
                  </a:lnTo>
                  <a:lnTo>
                    <a:pt x="12700" y="99059"/>
                  </a:lnTo>
                  <a:lnTo>
                    <a:pt x="16279" y="92617"/>
                  </a:lnTo>
                  <a:close/>
                </a:path>
                <a:path w="224789" h="337185">
                  <a:moveTo>
                    <a:pt x="13970" y="98297"/>
                  </a:moveTo>
                  <a:lnTo>
                    <a:pt x="12700" y="99059"/>
                  </a:lnTo>
                  <a:lnTo>
                    <a:pt x="12700" y="105155"/>
                  </a:lnTo>
                  <a:lnTo>
                    <a:pt x="13970" y="98297"/>
                  </a:lnTo>
                  <a:close/>
                </a:path>
                <a:path w="224789" h="337185">
                  <a:moveTo>
                    <a:pt x="57150" y="313943"/>
                  </a:moveTo>
                  <a:lnTo>
                    <a:pt x="57150" y="241553"/>
                  </a:lnTo>
                  <a:lnTo>
                    <a:pt x="54610" y="236981"/>
                  </a:lnTo>
                  <a:lnTo>
                    <a:pt x="54610" y="238505"/>
                  </a:lnTo>
                  <a:lnTo>
                    <a:pt x="53340" y="233171"/>
                  </a:lnTo>
                  <a:lnTo>
                    <a:pt x="44450" y="215379"/>
                  </a:lnTo>
                  <a:lnTo>
                    <a:pt x="26670" y="181024"/>
                  </a:lnTo>
                  <a:lnTo>
                    <a:pt x="19050" y="163067"/>
                  </a:lnTo>
                  <a:lnTo>
                    <a:pt x="16279" y="155586"/>
                  </a:lnTo>
                  <a:lnTo>
                    <a:pt x="15240" y="149351"/>
                  </a:lnTo>
                  <a:lnTo>
                    <a:pt x="13970" y="144017"/>
                  </a:lnTo>
                  <a:lnTo>
                    <a:pt x="12700" y="135635"/>
                  </a:lnTo>
                  <a:lnTo>
                    <a:pt x="12700" y="181215"/>
                  </a:lnTo>
                  <a:lnTo>
                    <a:pt x="24130" y="202530"/>
                  </a:lnTo>
                  <a:lnTo>
                    <a:pt x="29210" y="214121"/>
                  </a:lnTo>
                  <a:lnTo>
                    <a:pt x="35560" y="223265"/>
                  </a:lnTo>
                  <a:lnTo>
                    <a:pt x="35560" y="225297"/>
                  </a:lnTo>
                  <a:lnTo>
                    <a:pt x="38100" y="232409"/>
                  </a:lnTo>
                  <a:lnTo>
                    <a:pt x="41910" y="238505"/>
                  </a:lnTo>
                  <a:lnTo>
                    <a:pt x="43180" y="242315"/>
                  </a:lnTo>
                  <a:lnTo>
                    <a:pt x="43180" y="243839"/>
                  </a:lnTo>
                  <a:lnTo>
                    <a:pt x="45720" y="247649"/>
                  </a:lnTo>
                  <a:lnTo>
                    <a:pt x="45720" y="246125"/>
                  </a:lnTo>
                  <a:lnTo>
                    <a:pt x="46990" y="252221"/>
                  </a:lnTo>
                  <a:lnTo>
                    <a:pt x="48260" y="257555"/>
                  </a:lnTo>
                  <a:lnTo>
                    <a:pt x="49530" y="263651"/>
                  </a:lnTo>
                  <a:lnTo>
                    <a:pt x="49530" y="272033"/>
                  </a:lnTo>
                  <a:lnTo>
                    <a:pt x="50800" y="280415"/>
                  </a:lnTo>
                  <a:lnTo>
                    <a:pt x="52070" y="287273"/>
                  </a:lnTo>
                  <a:lnTo>
                    <a:pt x="53340" y="294893"/>
                  </a:lnTo>
                  <a:lnTo>
                    <a:pt x="53340" y="303275"/>
                  </a:lnTo>
                  <a:lnTo>
                    <a:pt x="57150" y="313943"/>
                  </a:lnTo>
                  <a:close/>
                </a:path>
                <a:path w="224789" h="337185">
                  <a:moveTo>
                    <a:pt x="22860" y="70103"/>
                  </a:moveTo>
                  <a:lnTo>
                    <a:pt x="22860" y="47243"/>
                  </a:lnTo>
                  <a:lnTo>
                    <a:pt x="19050" y="51815"/>
                  </a:lnTo>
                  <a:lnTo>
                    <a:pt x="19050" y="53339"/>
                  </a:lnTo>
                  <a:lnTo>
                    <a:pt x="15240" y="59435"/>
                  </a:lnTo>
                  <a:lnTo>
                    <a:pt x="16279" y="58189"/>
                  </a:lnTo>
                  <a:lnTo>
                    <a:pt x="16279" y="91924"/>
                  </a:lnTo>
                  <a:lnTo>
                    <a:pt x="17780" y="83819"/>
                  </a:lnTo>
                  <a:lnTo>
                    <a:pt x="17780" y="84581"/>
                  </a:lnTo>
                  <a:lnTo>
                    <a:pt x="20320" y="76961"/>
                  </a:lnTo>
                  <a:lnTo>
                    <a:pt x="22860" y="70103"/>
                  </a:lnTo>
                  <a:close/>
                </a:path>
                <a:path w="224789" h="337185">
                  <a:moveTo>
                    <a:pt x="69849" y="22859"/>
                  </a:moveTo>
                  <a:lnTo>
                    <a:pt x="69849" y="9143"/>
                  </a:lnTo>
                  <a:lnTo>
                    <a:pt x="66040" y="10667"/>
                  </a:lnTo>
                  <a:lnTo>
                    <a:pt x="64770" y="10667"/>
                  </a:lnTo>
                  <a:lnTo>
                    <a:pt x="59690" y="13715"/>
                  </a:lnTo>
                  <a:lnTo>
                    <a:pt x="54610" y="17525"/>
                  </a:lnTo>
                  <a:lnTo>
                    <a:pt x="50800" y="19811"/>
                  </a:lnTo>
                  <a:lnTo>
                    <a:pt x="44450" y="24383"/>
                  </a:lnTo>
                  <a:lnTo>
                    <a:pt x="40640" y="27431"/>
                  </a:lnTo>
                  <a:lnTo>
                    <a:pt x="39370" y="28193"/>
                  </a:lnTo>
                  <a:lnTo>
                    <a:pt x="31750" y="37337"/>
                  </a:lnTo>
                  <a:lnTo>
                    <a:pt x="31750" y="36575"/>
                  </a:lnTo>
                  <a:lnTo>
                    <a:pt x="26670" y="41147"/>
                  </a:lnTo>
                  <a:lnTo>
                    <a:pt x="25400" y="41909"/>
                  </a:lnTo>
                  <a:lnTo>
                    <a:pt x="25400" y="43433"/>
                  </a:lnTo>
                  <a:lnTo>
                    <a:pt x="22860" y="48767"/>
                  </a:lnTo>
                  <a:lnTo>
                    <a:pt x="22860" y="71627"/>
                  </a:lnTo>
                  <a:lnTo>
                    <a:pt x="26670" y="65531"/>
                  </a:lnTo>
                  <a:lnTo>
                    <a:pt x="26670" y="64769"/>
                  </a:lnTo>
                  <a:lnTo>
                    <a:pt x="27940" y="62737"/>
                  </a:lnTo>
                  <a:lnTo>
                    <a:pt x="27940" y="60197"/>
                  </a:lnTo>
                  <a:lnTo>
                    <a:pt x="34290" y="54863"/>
                  </a:lnTo>
                  <a:lnTo>
                    <a:pt x="34290" y="51053"/>
                  </a:lnTo>
                  <a:lnTo>
                    <a:pt x="36830" y="48767"/>
                  </a:lnTo>
                  <a:lnTo>
                    <a:pt x="36830" y="49225"/>
                  </a:lnTo>
                  <a:lnTo>
                    <a:pt x="40640" y="46481"/>
                  </a:lnTo>
                  <a:lnTo>
                    <a:pt x="40640" y="45719"/>
                  </a:lnTo>
                  <a:lnTo>
                    <a:pt x="45720" y="41147"/>
                  </a:lnTo>
                  <a:lnTo>
                    <a:pt x="49530" y="36575"/>
                  </a:lnTo>
                  <a:lnTo>
                    <a:pt x="49530" y="37147"/>
                  </a:lnTo>
                  <a:lnTo>
                    <a:pt x="58420" y="30479"/>
                  </a:lnTo>
                  <a:lnTo>
                    <a:pt x="62230" y="27431"/>
                  </a:lnTo>
                  <a:lnTo>
                    <a:pt x="69849" y="22859"/>
                  </a:lnTo>
                  <a:close/>
                </a:path>
                <a:path w="224789" h="337185">
                  <a:moveTo>
                    <a:pt x="30480" y="58673"/>
                  </a:moveTo>
                  <a:lnTo>
                    <a:pt x="27940" y="60197"/>
                  </a:lnTo>
                  <a:lnTo>
                    <a:pt x="27940" y="62737"/>
                  </a:lnTo>
                  <a:lnTo>
                    <a:pt x="30480" y="58673"/>
                  </a:lnTo>
                  <a:close/>
                </a:path>
                <a:path w="224789" h="337185">
                  <a:moveTo>
                    <a:pt x="36830" y="48767"/>
                  </a:moveTo>
                  <a:lnTo>
                    <a:pt x="34290" y="51053"/>
                  </a:lnTo>
                  <a:lnTo>
                    <a:pt x="36498" y="49463"/>
                  </a:lnTo>
                  <a:lnTo>
                    <a:pt x="36830" y="48767"/>
                  </a:lnTo>
                  <a:close/>
                </a:path>
                <a:path w="224789" h="337185">
                  <a:moveTo>
                    <a:pt x="36498" y="49463"/>
                  </a:moveTo>
                  <a:lnTo>
                    <a:pt x="34290" y="51053"/>
                  </a:lnTo>
                  <a:lnTo>
                    <a:pt x="34290" y="54101"/>
                  </a:lnTo>
                  <a:lnTo>
                    <a:pt x="36498" y="49463"/>
                  </a:lnTo>
                  <a:close/>
                </a:path>
                <a:path w="224789" h="337185">
                  <a:moveTo>
                    <a:pt x="35560" y="225297"/>
                  </a:moveTo>
                  <a:lnTo>
                    <a:pt x="35560" y="223265"/>
                  </a:lnTo>
                  <a:lnTo>
                    <a:pt x="34290" y="221741"/>
                  </a:lnTo>
                  <a:lnTo>
                    <a:pt x="35560" y="225297"/>
                  </a:lnTo>
                  <a:close/>
                </a:path>
                <a:path w="224789" h="337185">
                  <a:moveTo>
                    <a:pt x="36830" y="49225"/>
                  </a:moveTo>
                  <a:lnTo>
                    <a:pt x="36830" y="48767"/>
                  </a:lnTo>
                  <a:lnTo>
                    <a:pt x="36498" y="49463"/>
                  </a:lnTo>
                  <a:lnTo>
                    <a:pt x="36830" y="49225"/>
                  </a:lnTo>
                  <a:close/>
                </a:path>
                <a:path w="224789" h="337185">
                  <a:moveTo>
                    <a:pt x="49530" y="37147"/>
                  </a:moveTo>
                  <a:lnTo>
                    <a:pt x="49530" y="36575"/>
                  </a:lnTo>
                  <a:lnTo>
                    <a:pt x="48260" y="38099"/>
                  </a:lnTo>
                  <a:lnTo>
                    <a:pt x="49530" y="37147"/>
                  </a:lnTo>
                  <a:close/>
                </a:path>
                <a:path w="224789" h="337185">
                  <a:moveTo>
                    <a:pt x="57785" y="318515"/>
                  </a:moveTo>
                  <a:lnTo>
                    <a:pt x="57150" y="316229"/>
                  </a:lnTo>
                  <a:lnTo>
                    <a:pt x="57150" y="313943"/>
                  </a:lnTo>
                  <a:lnTo>
                    <a:pt x="55880" y="311657"/>
                  </a:lnTo>
                  <a:lnTo>
                    <a:pt x="55880" y="316229"/>
                  </a:lnTo>
                  <a:lnTo>
                    <a:pt x="57785" y="318515"/>
                  </a:lnTo>
                  <a:close/>
                </a:path>
                <a:path w="224789" h="337185">
                  <a:moveTo>
                    <a:pt x="68580" y="311657"/>
                  </a:moveTo>
                  <a:lnTo>
                    <a:pt x="68580" y="310133"/>
                  </a:lnTo>
                  <a:lnTo>
                    <a:pt x="67310" y="306323"/>
                  </a:lnTo>
                  <a:lnTo>
                    <a:pt x="66040" y="300227"/>
                  </a:lnTo>
                  <a:lnTo>
                    <a:pt x="66040" y="293369"/>
                  </a:lnTo>
                  <a:lnTo>
                    <a:pt x="64770" y="284225"/>
                  </a:lnTo>
                  <a:lnTo>
                    <a:pt x="63500" y="278891"/>
                  </a:lnTo>
                  <a:lnTo>
                    <a:pt x="62230" y="269747"/>
                  </a:lnTo>
                  <a:lnTo>
                    <a:pt x="62230" y="260603"/>
                  </a:lnTo>
                  <a:lnTo>
                    <a:pt x="60960" y="254507"/>
                  </a:lnTo>
                  <a:lnTo>
                    <a:pt x="58420" y="249173"/>
                  </a:lnTo>
                  <a:lnTo>
                    <a:pt x="57150" y="243077"/>
                  </a:lnTo>
                  <a:lnTo>
                    <a:pt x="57150" y="316229"/>
                  </a:lnTo>
                  <a:lnTo>
                    <a:pt x="57785" y="318515"/>
                  </a:lnTo>
                  <a:lnTo>
                    <a:pt x="58420" y="319277"/>
                  </a:lnTo>
                  <a:lnTo>
                    <a:pt x="58420" y="317753"/>
                  </a:lnTo>
                  <a:lnTo>
                    <a:pt x="63500" y="322630"/>
                  </a:lnTo>
                  <a:lnTo>
                    <a:pt x="63500" y="311657"/>
                  </a:lnTo>
                  <a:lnTo>
                    <a:pt x="67310" y="311657"/>
                  </a:lnTo>
                  <a:lnTo>
                    <a:pt x="67310" y="310133"/>
                  </a:lnTo>
                  <a:lnTo>
                    <a:pt x="68580" y="311657"/>
                  </a:lnTo>
                  <a:close/>
                </a:path>
                <a:path w="224789" h="337185">
                  <a:moveTo>
                    <a:pt x="61214" y="323849"/>
                  </a:moveTo>
                  <a:lnTo>
                    <a:pt x="59690" y="322325"/>
                  </a:lnTo>
                  <a:lnTo>
                    <a:pt x="58420" y="320801"/>
                  </a:lnTo>
                  <a:lnTo>
                    <a:pt x="57785" y="318515"/>
                  </a:lnTo>
                  <a:lnTo>
                    <a:pt x="57150" y="317753"/>
                  </a:lnTo>
                  <a:lnTo>
                    <a:pt x="57150" y="320801"/>
                  </a:lnTo>
                  <a:lnTo>
                    <a:pt x="60960" y="323849"/>
                  </a:lnTo>
                  <a:lnTo>
                    <a:pt x="61214" y="323849"/>
                  </a:lnTo>
                  <a:close/>
                </a:path>
                <a:path w="224789" h="337185">
                  <a:moveTo>
                    <a:pt x="64770" y="323849"/>
                  </a:moveTo>
                  <a:lnTo>
                    <a:pt x="58420" y="317753"/>
                  </a:lnTo>
                  <a:lnTo>
                    <a:pt x="58420" y="320801"/>
                  </a:lnTo>
                  <a:lnTo>
                    <a:pt x="59690" y="322325"/>
                  </a:lnTo>
                  <a:lnTo>
                    <a:pt x="61214" y="323849"/>
                  </a:lnTo>
                  <a:lnTo>
                    <a:pt x="64770" y="323849"/>
                  </a:lnTo>
                  <a:close/>
                </a:path>
                <a:path w="224789" h="337185">
                  <a:moveTo>
                    <a:pt x="64770" y="327659"/>
                  </a:moveTo>
                  <a:lnTo>
                    <a:pt x="64770" y="323849"/>
                  </a:lnTo>
                  <a:lnTo>
                    <a:pt x="61214" y="323849"/>
                  </a:lnTo>
                  <a:lnTo>
                    <a:pt x="63500" y="326135"/>
                  </a:lnTo>
                  <a:lnTo>
                    <a:pt x="64770" y="327659"/>
                  </a:lnTo>
                  <a:close/>
                </a:path>
                <a:path w="224789" h="337185">
                  <a:moveTo>
                    <a:pt x="72390" y="331012"/>
                  </a:moveTo>
                  <a:lnTo>
                    <a:pt x="72390" y="319277"/>
                  </a:lnTo>
                  <a:lnTo>
                    <a:pt x="71120" y="316991"/>
                  </a:lnTo>
                  <a:lnTo>
                    <a:pt x="68580" y="315467"/>
                  </a:lnTo>
                  <a:lnTo>
                    <a:pt x="68580" y="314705"/>
                  </a:lnTo>
                  <a:lnTo>
                    <a:pt x="67733" y="311657"/>
                  </a:lnTo>
                  <a:lnTo>
                    <a:pt x="63500" y="311657"/>
                  </a:lnTo>
                  <a:lnTo>
                    <a:pt x="69849" y="317753"/>
                  </a:lnTo>
                  <a:lnTo>
                    <a:pt x="69849" y="329793"/>
                  </a:lnTo>
                  <a:lnTo>
                    <a:pt x="72390" y="331012"/>
                  </a:lnTo>
                  <a:close/>
                </a:path>
                <a:path w="224789" h="337185">
                  <a:moveTo>
                    <a:pt x="69849" y="328421"/>
                  </a:moveTo>
                  <a:lnTo>
                    <a:pt x="69849" y="317753"/>
                  </a:lnTo>
                  <a:lnTo>
                    <a:pt x="63500" y="311657"/>
                  </a:lnTo>
                  <a:lnTo>
                    <a:pt x="63500" y="322630"/>
                  </a:lnTo>
                  <a:lnTo>
                    <a:pt x="64770" y="323849"/>
                  </a:lnTo>
                  <a:lnTo>
                    <a:pt x="64770" y="327659"/>
                  </a:lnTo>
                  <a:lnTo>
                    <a:pt x="66040" y="328421"/>
                  </a:lnTo>
                  <a:lnTo>
                    <a:pt x="66040" y="326135"/>
                  </a:lnTo>
                  <a:lnTo>
                    <a:pt x="69849" y="328421"/>
                  </a:lnTo>
                  <a:close/>
                </a:path>
                <a:path w="224789" h="337185">
                  <a:moveTo>
                    <a:pt x="69849" y="328421"/>
                  </a:moveTo>
                  <a:lnTo>
                    <a:pt x="66040" y="326135"/>
                  </a:lnTo>
                  <a:lnTo>
                    <a:pt x="68580" y="328421"/>
                  </a:lnTo>
                  <a:lnTo>
                    <a:pt x="69849" y="328421"/>
                  </a:lnTo>
                  <a:close/>
                </a:path>
                <a:path w="224789" h="337185">
                  <a:moveTo>
                    <a:pt x="68580" y="328421"/>
                  </a:moveTo>
                  <a:lnTo>
                    <a:pt x="66040" y="326135"/>
                  </a:lnTo>
                  <a:lnTo>
                    <a:pt x="66040" y="328421"/>
                  </a:lnTo>
                  <a:lnTo>
                    <a:pt x="68580" y="328421"/>
                  </a:lnTo>
                  <a:close/>
                </a:path>
                <a:path w="224789" h="337185">
                  <a:moveTo>
                    <a:pt x="68580" y="311657"/>
                  </a:moveTo>
                  <a:lnTo>
                    <a:pt x="67310" y="310133"/>
                  </a:lnTo>
                  <a:lnTo>
                    <a:pt x="67733" y="311657"/>
                  </a:lnTo>
                  <a:lnTo>
                    <a:pt x="68580" y="311657"/>
                  </a:lnTo>
                  <a:close/>
                </a:path>
                <a:path w="224789" h="337185">
                  <a:moveTo>
                    <a:pt x="67733" y="311657"/>
                  </a:moveTo>
                  <a:lnTo>
                    <a:pt x="67310" y="310133"/>
                  </a:lnTo>
                  <a:lnTo>
                    <a:pt x="67310" y="311657"/>
                  </a:lnTo>
                  <a:lnTo>
                    <a:pt x="67733" y="311657"/>
                  </a:lnTo>
                  <a:close/>
                </a:path>
                <a:path w="224789" h="337185">
                  <a:moveTo>
                    <a:pt x="70273" y="315467"/>
                  </a:moveTo>
                  <a:lnTo>
                    <a:pt x="69849" y="314705"/>
                  </a:lnTo>
                  <a:lnTo>
                    <a:pt x="69849" y="313181"/>
                  </a:lnTo>
                  <a:lnTo>
                    <a:pt x="68580" y="311657"/>
                  </a:lnTo>
                  <a:lnTo>
                    <a:pt x="67733" y="311657"/>
                  </a:lnTo>
                  <a:lnTo>
                    <a:pt x="68580" y="314705"/>
                  </a:lnTo>
                  <a:lnTo>
                    <a:pt x="68580" y="315467"/>
                  </a:lnTo>
                  <a:lnTo>
                    <a:pt x="70273" y="315467"/>
                  </a:lnTo>
                  <a:close/>
                </a:path>
                <a:path w="224789" h="337185">
                  <a:moveTo>
                    <a:pt x="224790" y="134873"/>
                  </a:moveTo>
                  <a:lnTo>
                    <a:pt x="224790" y="124967"/>
                  </a:lnTo>
                  <a:lnTo>
                    <a:pt x="223520" y="102772"/>
                  </a:lnTo>
                  <a:lnTo>
                    <a:pt x="217170" y="81100"/>
                  </a:lnTo>
                  <a:lnTo>
                    <a:pt x="209550" y="60597"/>
                  </a:lnTo>
                  <a:lnTo>
                    <a:pt x="196850" y="41909"/>
                  </a:lnTo>
                  <a:lnTo>
                    <a:pt x="191770" y="37337"/>
                  </a:lnTo>
                  <a:lnTo>
                    <a:pt x="191770" y="36575"/>
                  </a:lnTo>
                  <a:lnTo>
                    <a:pt x="186690" y="32003"/>
                  </a:lnTo>
                  <a:lnTo>
                    <a:pt x="186690" y="32765"/>
                  </a:lnTo>
                  <a:lnTo>
                    <a:pt x="181610" y="27431"/>
                  </a:lnTo>
                  <a:lnTo>
                    <a:pt x="176530" y="23621"/>
                  </a:lnTo>
                  <a:lnTo>
                    <a:pt x="171450" y="19049"/>
                  </a:lnTo>
                  <a:lnTo>
                    <a:pt x="163830" y="13715"/>
                  </a:lnTo>
                  <a:lnTo>
                    <a:pt x="157480" y="10667"/>
                  </a:lnTo>
                  <a:lnTo>
                    <a:pt x="156175" y="10654"/>
                  </a:lnTo>
                  <a:lnTo>
                    <a:pt x="148590" y="7619"/>
                  </a:lnTo>
                  <a:lnTo>
                    <a:pt x="142240" y="4571"/>
                  </a:lnTo>
                  <a:lnTo>
                    <a:pt x="140970" y="4571"/>
                  </a:lnTo>
                  <a:lnTo>
                    <a:pt x="135890" y="3047"/>
                  </a:lnTo>
                  <a:lnTo>
                    <a:pt x="129540" y="1523"/>
                  </a:lnTo>
                  <a:lnTo>
                    <a:pt x="124460" y="0"/>
                  </a:lnTo>
                  <a:lnTo>
                    <a:pt x="96520" y="0"/>
                  </a:lnTo>
                  <a:lnTo>
                    <a:pt x="86360" y="3047"/>
                  </a:lnTo>
                  <a:lnTo>
                    <a:pt x="80010" y="4571"/>
                  </a:lnTo>
                  <a:lnTo>
                    <a:pt x="76200" y="6095"/>
                  </a:lnTo>
                  <a:lnTo>
                    <a:pt x="74930" y="6095"/>
                  </a:lnTo>
                  <a:lnTo>
                    <a:pt x="74930" y="6857"/>
                  </a:lnTo>
                  <a:lnTo>
                    <a:pt x="68580" y="9143"/>
                  </a:lnTo>
                  <a:lnTo>
                    <a:pt x="69849" y="9143"/>
                  </a:lnTo>
                  <a:lnTo>
                    <a:pt x="69849" y="22859"/>
                  </a:lnTo>
                  <a:lnTo>
                    <a:pt x="70273" y="22690"/>
                  </a:lnTo>
                  <a:lnTo>
                    <a:pt x="70485" y="22478"/>
                  </a:lnTo>
                  <a:lnTo>
                    <a:pt x="71120" y="22097"/>
                  </a:lnTo>
                  <a:lnTo>
                    <a:pt x="71120" y="22351"/>
                  </a:lnTo>
                  <a:lnTo>
                    <a:pt x="73660" y="21335"/>
                  </a:lnTo>
                  <a:lnTo>
                    <a:pt x="73660" y="20573"/>
                  </a:lnTo>
                  <a:lnTo>
                    <a:pt x="74930" y="20573"/>
                  </a:lnTo>
                  <a:lnTo>
                    <a:pt x="80010" y="17525"/>
                  </a:lnTo>
                  <a:lnTo>
                    <a:pt x="80010" y="18287"/>
                  </a:lnTo>
                  <a:lnTo>
                    <a:pt x="83820" y="16763"/>
                  </a:lnTo>
                  <a:lnTo>
                    <a:pt x="91440" y="15239"/>
                  </a:lnTo>
                  <a:lnTo>
                    <a:pt x="93980" y="13715"/>
                  </a:lnTo>
                  <a:lnTo>
                    <a:pt x="100330" y="12191"/>
                  </a:lnTo>
                  <a:lnTo>
                    <a:pt x="100330" y="12953"/>
                  </a:lnTo>
                  <a:lnTo>
                    <a:pt x="121920" y="12953"/>
                  </a:lnTo>
                  <a:lnTo>
                    <a:pt x="121920" y="12191"/>
                  </a:lnTo>
                  <a:lnTo>
                    <a:pt x="132080" y="15239"/>
                  </a:lnTo>
                  <a:lnTo>
                    <a:pt x="138430" y="16763"/>
                  </a:lnTo>
                  <a:lnTo>
                    <a:pt x="138430" y="17271"/>
                  </a:lnTo>
                  <a:lnTo>
                    <a:pt x="152146" y="22758"/>
                  </a:lnTo>
                  <a:lnTo>
                    <a:pt x="152400" y="22859"/>
                  </a:lnTo>
                  <a:lnTo>
                    <a:pt x="152400" y="22097"/>
                  </a:lnTo>
                  <a:lnTo>
                    <a:pt x="156175" y="25118"/>
                  </a:lnTo>
                  <a:lnTo>
                    <a:pt x="163830" y="28955"/>
                  </a:lnTo>
                  <a:lnTo>
                    <a:pt x="168910" y="33527"/>
                  </a:lnTo>
                  <a:lnTo>
                    <a:pt x="173990" y="37337"/>
                  </a:lnTo>
                  <a:lnTo>
                    <a:pt x="173990" y="37718"/>
                  </a:lnTo>
                  <a:lnTo>
                    <a:pt x="177800" y="41147"/>
                  </a:lnTo>
                  <a:lnTo>
                    <a:pt x="177800" y="41909"/>
                  </a:lnTo>
                  <a:lnTo>
                    <a:pt x="184150" y="46481"/>
                  </a:lnTo>
                  <a:lnTo>
                    <a:pt x="184150" y="46989"/>
                  </a:lnTo>
                  <a:lnTo>
                    <a:pt x="186690" y="49529"/>
                  </a:lnTo>
                  <a:lnTo>
                    <a:pt x="205740" y="86105"/>
                  </a:lnTo>
                  <a:lnTo>
                    <a:pt x="205740" y="84581"/>
                  </a:lnTo>
                  <a:lnTo>
                    <a:pt x="209550" y="99821"/>
                  </a:lnTo>
                  <a:lnTo>
                    <a:pt x="210820" y="105917"/>
                  </a:lnTo>
                  <a:lnTo>
                    <a:pt x="210820" y="182117"/>
                  </a:lnTo>
                  <a:lnTo>
                    <a:pt x="218440" y="162344"/>
                  </a:lnTo>
                  <a:lnTo>
                    <a:pt x="220980" y="152235"/>
                  </a:lnTo>
                  <a:lnTo>
                    <a:pt x="224790" y="134873"/>
                  </a:lnTo>
                  <a:close/>
                </a:path>
                <a:path w="224789" h="337185">
                  <a:moveTo>
                    <a:pt x="72390" y="315467"/>
                  </a:moveTo>
                  <a:lnTo>
                    <a:pt x="72390" y="313943"/>
                  </a:lnTo>
                  <a:lnTo>
                    <a:pt x="68580" y="311657"/>
                  </a:lnTo>
                  <a:lnTo>
                    <a:pt x="69849" y="313181"/>
                  </a:lnTo>
                  <a:lnTo>
                    <a:pt x="69849" y="314705"/>
                  </a:lnTo>
                  <a:lnTo>
                    <a:pt x="70485" y="315467"/>
                  </a:lnTo>
                  <a:lnTo>
                    <a:pt x="72390" y="315467"/>
                  </a:lnTo>
                  <a:close/>
                </a:path>
                <a:path w="224789" h="337185">
                  <a:moveTo>
                    <a:pt x="71120" y="316991"/>
                  </a:moveTo>
                  <a:lnTo>
                    <a:pt x="70273" y="315467"/>
                  </a:lnTo>
                  <a:lnTo>
                    <a:pt x="68580" y="315467"/>
                  </a:lnTo>
                  <a:lnTo>
                    <a:pt x="71120" y="316991"/>
                  </a:lnTo>
                  <a:close/>
                </a:path>
                <a:path w="224789" h="337185">
                  <a:moveTo>
                    <a:pt x="69849" y="329793"/>
                  </a:moveTo>
                  <a:lnTo>
                    <a:pt x="69849" y="328421"/>
                  </a:lnTo>
                  <a:lnTo>
                    <a:pt x="68580" y="328421"/>
                  </a:lnTo>
                  <a:lnTo>
                    <a:pt x="68580" y="329183"/>
                  </a:lnTo>
                  <a:lnTo>
                    <a:pt x="69849" y="329793"/>
                  </a:lnTo>
                  <a:close/>
                </a:path>
                <a:path w="224789" h="337185">
                  <a:moveTo>
                    <a:pt x="70485" y="315467"/>
                  </a:moveTo>
                  <a:lnTo>
                    <a:pt x="69849" y="314705"/>
                  </a:lnTo>
                  <a:lnTo>
                    <a:pt x="70273" y="315467"/>
                  </a:lnTo>
                  <a:lnTo>
                    <a:pt x="70485" y="315467"/>
                  </a:lnTo>
                  <a:close/>
                </a:path>
                <a:path w="224789" h="337185">
                  <a:moveTo>
                    <a:pt x="71120" y="22351"/>
                  </a:moveTo>
                  <a:lnTo>
                    <a:pt x="71120" y="22097"/>
                  </a:lnTo>
                  <a:lnTo>
                    <a:pt x="70273" y="22605"/>
                  </a:lnTo>
                  <a:lnTo>
                    <a:pt x="70485" y="22605"/>
                  </a:lnTo>
                  <a:lnTo>
                    <a:pt x="71120" y="22351"/>
                  </a:lnTo>
                  <a:close/>
                </a:path>
                <a:path w="224789" h="337185">
                  <a:moveTo>
                    <a:pt x="72390" y="317753"/>
                  </a:moveTo>
                  <a:lnTo>
                    <a:pt x="70485" y="315467"/>
                  </a:lnTo>
                  <a:lnTo>
                    <a:pt x="70273" y="315467"/>
                  </a:lnTo>
                  <a:lnTo>
                    <a:pt x="71120" y="316991"/>
                  </a:lnTo>
                  <a:lnTo>
                    <a:pt x="72390" y="317753"/>
                  </a:lnTo>
                  <a:close/>
                </a:path>
                <a:path w="224789" h="337185">
                  <a:moveTo>
                    <a:pt x="76200" y="318515"/>
                  </a:moveTo>
                  <a:lnTo>
                    <a:pt x="76200" y="317753"/>
                  </a:lnTo>
                  <a:lnTo>
                    <a:pt x="72390" y="315467"/>
                  </a:lnTo>
                  <a:lnTo>
                    <a:pt x="70485" y="315467"/>
                  </a:lnTo>
                  <a:lnTo>
                    <a:pt x="72390" y="317753"/>
                  </a:lnTo>
                  <a:lnTo>
                    <a:pt x="72390" y="331012"/>
                  </a:lnTo>
                  <a:lnTo>
                    <a:pt x="74930" y="332231"/>
                  </a:lnTo>
                  <a:lnTo>
                    <a:pt x="74930" y="317753"/>
                  </a:lnTo>
                  <a:lnTo>
                    <a:pt x="76200" y="318515"/>
                  </a:lnTo>
                  <a:close/>
                </a:path>
                <a:path w="224789" h="337185">
                  <a:moveTo>
                    <a:pt x="72390" y="319277"/>
                  </a:moveTo>
                  <a:lnTo>
                    <a:pt x="72390" y="317753"/>
                  </a:lnTo>
                  <a:lnTo>
                    <a:pt x="71120" y="316991"/>
                  </a:lnTo>
                  <a:lnTo>
                    <a:pt x="72390" y="319277"/>
                  </a:lnTo>
                  <a:close/>
                </a:path>
                <a:path w="224789" h="337185">
                  <a:moveTo>
                    <a:pt x="78740" y="320039"/>
                  </a:moveTo>
                  <a:lnTo>
                    <a:pt x="74930" y="317753"/>
                  </a:lnTo>
                  <a:lnTo>
                    <a:pt x="76200" y="319277"/>
                  </a:lnTo>
                  <a:lnTo>
                    <a:pt x="76200" y="332993"/>
                  </a:lnTo>
                  <a:lnTo>
                    <a:pt x="77470" y="332993"/>
                  </a:lnTo>
                  <a:lnTo>
                    <a:pt x="77470" y="320039"/>
                  </a:lnTo>
                  <a:lnTo>
                    <a:pt x="78740" y="320039"/>
                  </a:lnTo>
                  <a:close/>
                </a:path>
                <a:path w="224789" h="337185">
                  <a:moveTo>
                    <a:pt x="76200" y="332231"/>
                  </a:moveTo>
                  <a:lnTo>
                    <a:pt x="76200" y="319277"/>
                  </a:lnTo>
                  <a:lnTo>
                    <a:pt x="74930" y="317753"/>
                  </a:lnTo>
                  <a:lnTo>
                    <a:pt x="74930" y="332231"/>
                  </a:lnTo>
                  <a:lnTo>
                    <a:pt x="76200" y="332231"/>
                  </a:lnTo>
                  <a:close/>
                </a:path>
                <a:path w="224789" h="337185">
                  <a:moveTo>
                    <a:pt x="80010" y="320801"/>
                  </a:moveTo>
                  <a:lnTo>
                    <a:pt x="78740" y="320039"/>
                  </a:lnTo>
                  <a:lnTo>
                    <a:pt x="77470" y="320039"/>
                  </a:lnTo>
                  <a:lnTo>
                    <a:pt x="80010" y="320801"/>
                  </a:lnTo>
                  <a:close/>
                </a:path>
                <a:path w="224789" h="337185">
                  <a:moveTo>
                    <a:pt x="80010" y="332612"/>
                  </a:moveTo>
                  <a:lnTo>
                    <a:pt x="80010" y="320801"/>
                  </a:lnTo>
                  <a:lnTo>
                    <a:pt x="77470" y="320039"/>
                  </a:lnTo>
                  <a:lnTo>
                    <a:pt x="77470" y="332993"/>
                  </a:lnTo>
                  <a:lnTo>
                    <a:pt x="78740" y="332993"/>
                  </a:lnTo>
                  <a:lnTo>
                    <a:pt x="78740" y="332231"/>
                  </a:lnTo>
                  <a:lnTo>
                    <a:pt x="80010" y="332612"/>
                  </a:lnTo>
                  <a:close/>
                </a:path>
                <a:path w="224789" h="337185">
                  <a:moveTo>
                    <a:pt x="88900" y="323087"/>
                  </a:moveTo>
                  <a:lnTo>
                    <a:pt x="83820" y="320039"/>
                  </a:lnTo>
                  <a:lnTo>
                    <a:pt x="78740" y="320039"/>
                  </a:lnTo>
                  <a:lnTo>
                    <a:pt x="80010" y="320801"/>
                  </a:lnTo>
                  <a:lnTo>
                    <a:pt x="80010" y="332612"/>
                  </a:lnTo>
                  <a:lnTo>
                    <a:pt x="81280" y="332993"/>
                  </a:lnTo>
                  <a:lnTo>
                    <a:pt x="81280" y="333755"/>
                  </a:lnTo>
                  <a:lnTo>
                    <a:pt x="83820" y="335279"/>
                  </a:lnTo>
                  <a:lnTo>
                    <a:pt x="85090" y="335279"/>
                  </a:lnTo>
                  <a:lnTo>
                    <a:pt x="86360" y="336041"/>
                  </a:lnTo>
                  <a:lnTo>
                    <a:pt x="87630" y="336041"/>
                  </a:lnTo>
                  <a:lnTo>
                    <a:pt x="87630" y="323087"/>
                  </a:lnTo>
                  <a:lnTo>
                    <a:pt x="88900" y="323087"/>
                  </a:lnTo>
                  <a:close/>
                </a:path>
                <a:path w="224789" h="337185">
                  <a:moveTo>
                    <a:pt x="81280" y="332993"/>
                  </a:moveTo>
                  <a:lnTo>
                    <a:pt x="78740" y="332231"/>
                  </a:lnTo>
                  <a:lnTo>
                    <a:pt x="80010" y="332993"/>
                  </a:lnTo>
                  <a:lnTo>
                    <a:pt x="81280" y="332993"/>
                  </a:lnTo>
                  <a:close/>
                </a:path>
                <a:path w="224789" h="337185">
                  <a:moveTo>
                    <a:pt x="80010" y="332993"/>
                  </a:moveTo>
                  <a:lnTo>
                    <a:pt x="78740" y="332231"/>
                  </a:lnTo>
                  <a:lnTo>
                    <a:pt x="78740" y="332993"/>
                  </a:lnTo>
                  <a:lnTo>
                    <a:pt x="80010" y="332993"/>
                  </a:lnTo>
                  <a:close/>
                </a:path>
                <a:path w="224789" h="337185">
                  <a:moveTo>
                    <a:pt x="81280" y="333755"/>
                  </a:moveTo>
                  <a:lnTo>
                    <a:pt x="81280" y="332993"/>
                  </a:lnTo>
                  <a:lnTo>
                    <a:pt x="80010" y="332993"/>
                  </a:lnTo>
                  <a:lnTo>
                    <a:pt x="81280" y="333755"/>
                  </a:lnTo>
                  <a:close/>
                </a:path>
                <a:path w="224789" h="337185">
                  <a:moveTo>
                    <a:pt x="90170" y="323849"/>
                  </a:moveTo>
                  <a:lnTo>
                    <a:pt x="88900" y="323087"/>
                  </a:lnTo>
                  <a:lnTo>
                    <a:pt x="87630" y="323087"/>
                  </a:lnTo>
                  <a:lnTo>
                    <a:pt x="90170" y="323849"/>
                  </a:lnTo>
                  <a:close/>
                </a:path>
                <a:path w="224789" h="337185">
                  <a:moveTo>
                    <a:pt x="90170" y="336041"/>
                  </a:moveTo>
                  <a:lnTo>
                    <a:pt x="90170" y="323849"/>
                  </a:lnTo>
                  <a:lnTo>
                    <a:pt x="87630" y="323087"/>
                  </a:lnTo>
                  <a:lnTo>
                    <a:pt x="87630" y="336041"/>
                  </a:lnTo>
                  <a:lnTo>
                    <a:pt x="90170" y="336041"/>
                  </a:lnTo>
                  <a:close/>
                </a:path>
                <a:path w="224789" h="337185">
                  <a:moveTo>
                    <a:pt x="100330" y="336803"/>
                  </a:moveTo>
                  <a:lnTo>
                    <a:pt x="100330" y="325373"/>
                  </a:lnTo>
                  <a:lnTo>
                    <a:pt x="99060" y="324611"/>
                  </a:lnTo>
                  <a:lnTo>
                    <a:pt x="99060" y="323849"/>
                  </a:lnTo>
                  <a:lnTo>
                    <a:pt x="97790" y="323087"/>
                  </a:lnTo>
                  <a:lnTo>
                    <a:pt x="88900" y="323087"/>
                  </a:lnTo>
                  <a:lnTo>
                    <a:pt x="90170" y="323849"/>
                  </a:lnTo>
                  <a:lnTo>
                    <a:pt x="90170" y="336041"/>
                  </a:lnTo>
                  <a:lnTo>
                    <a:pt x="92710" y="336041"/>
                  </a:lnTo>
                  <a:lnTo>
                    <a:pt x="92710" y="335279"/>
                  </a:lnTo>
                  <a:lnTo>
                    <a:pt x="95250" y="336041"/>
                  </a:lnTo>
                  <a:lnTo>
                    <a:pt x="96520" y="336803"/>
                  </a:lnTo>
                  <a:lnTo>
                    <a:pt x="99060" y="336803"/>
                  </a:lnTo>
                  <a:lnTo>
                    <a:pt x="99060" y="324611"/>
                  </a:lnTo>
                  <a:lnTo>
                    <a:pt x="99695" y="324611"/>
                  </a:lnTo>
                  <a:lnTo>
                    <a:pt x="99695" y="336803"/>
                  </a:lnTo>
                  <a:lnTo>
                    <a:pt x="100330" y="336803"/>
                  </a:lnTo>
                  <a:close/>
                </a:path>
                <a:path w="224789" h="337185">
                  <a:moveTo>
                    <a:pt x="95250" y="336041"/>
                  </a:moveTo>
                  <a:lnTo>
                    <a:pt x="92710" y="335279"/>
                  </a:lnTo>
                  <a:lnTo>
                    <a:pt x="92710" y="336041"/>
                  </a:lnTo>
                  <a:lnTo>
                    <a:pt x="95250" y="336041"/>
                  </a:lnTo>
                  <a:close/>
                </a:path>
                <a:path w="224789" h="337185">
                  <a:moveTo>
                    <a:pt x="100330" y="12953"/>
                  </a:moveTo>
                  <a:lnTo>
                    <a:pt x="100330" y="12191"/>
                  </a:lnTo>
                  <a:lnTo>
                    <a:pt x="99060" y="12953"/>
                  </a:lnTo>
                  <a:lnTo>
                    <a:pt x="100330" y="12953"/>
                  </a:lnTo>
                  <a:close/>
                </a:path>
                <a:path w="224789" h="337185">
                  <a:moveTo>
                    <a:pt x="100330" y="325373"/>
                  </a:moveTo>
                  <a:lnTo>
                    <a:pt x="99695" y="324611"/>
                  </a:lnTo>
                  <a:lnTo>
                    <a:pt x="99060" y="324611"/>
                  </a:lnTo>
                  <a:lnTo>
                    <a:pt x="100330" y="325373"/>
                  </a:lnTo>
                  <a:close/>
                </a:path>
                <a:path w="224789" h="337185">
                  <a:moveTo>
                    <a:pt x="124460" y="324611"/>
                  </a:moveTo>
                  <a:lnTo>
                    <a:pt x="99695" y="324611"/>
                  </a:lnTo>
                  <a:lnTo>
                    <a:pt x="100330" y="325373"/>
                  </a:lnTo>
                  <a:lnTo>
                    <a:pt x="100330" y="336803"/>
                  </a:lnTo>
                  <a:lnTo>
                    <a:pt x="123190" y="336803"/>
                  </a:lnTo>
                  <a:lnTo>
                    <a:pt x="123190" y="325373"/>
                  </a:lnTo>
                  <a:lnTo>
                    <a:pt x="124460" y="324611"/>
                  </a:lnTo>
                  <a:close/>
                </a:path>
                <a:path w="224789" h="337185">
                  <a:moveTo>
                    <a:pt x="123190" y="12953"/>
                  </a:moveTo>
                  <a:lnTo>
                    <a:pt x="121920" y="12191"/>
                  </a:lnTo>
                  <a:lnTo>
                    <a:pt x="121920" y="12953"/>
                  </a:lnTo>
                  <a:lnTo>
                    <a:pt x="123190" y="12953"/>
                  </a:lnTo>
                  <a:close/>
                </a:path>
                <a:path w="224789" h="337185">
                  <a:moveTo>
                    <a:pt x="125730" y="324611"/>
                  </a:moveTo>
                  <a:lnTo>
                    <a:pt x="124460" y="324611"/>
                  </a:lnTo>
                  <a:lnTo>
                    <a:pt x="123190" y="325373"/>
                  </a:lnTo>
                  <a:lnTo>
                    <a:pt x="125730" y="324611"/>
                  </a:lnTo>
                  <a:close/>
                </a:path>
                <a:path w="224789" h="337185">
                  <a:moveTo>
                    <a:pt x="125730" y="336803"/>
                  </a:moveTo>
                  <a:lnTo>
                    <a:pt x="125730" y="324611"/>
                  </a:lnTo>
                  <a:lnTo>
                    <a:pt x="123190" y="325373"/>
                  </a:lnTo>
                  <a:lnTo>
                    <a:pt x="123190" y="336803"/>
                  </a:lnTo>
                  <a:lnTo>
                    <a:pt x="125730" y="336803"/>
                  </a:lnTo>
                  <a:close/>
                </a:path>
                <a:path w="224789" h="337185">
                  <a:moveTo>
                    <a:pt x="132080" y="323087"/>
                  </a:moveTo>
                  <a:lnTo>
                    <a:pt x="127000" y="323087"/>
                  </a:lnTo>
                  <a:lnTo>
                    <a:pt x="124460" y="324611"/>
                  </a:lnTo>
                  <a:lnTo>
                    <a:pt x="125730" y="324611"/>
                  </a:lnTo>
                  <a:lnTo>
                    <a:pt x="125730" y="336803"/>
                  </a:lnTo>
                  <a:lnTo>
                    <a:pt x="127000" y="336803"/>
                  </a:lnTo>
                  <a:lnTo>
                    <a:pt x="128270" y="336422"/>
                  </a:lnTo>
                  <a:lnTo>
                    <a:pt x="128270" y="336041"/>
                  </a:lnTo>
                  <a:lnTo>
                    <a:pt x="130810" y="335279"/>
                  </a:lnTo>
                  <a:lnTo>
                    <a:pt x="130810" y="323849"/>
                  </a:lnTo>
                  <a:lnTo>
                    <a:pt x="132080" y="323087"/>
                  </a:lnTo>
                  <a:close/>
                </a:path>
                <a:path w="224789" h="337185">
                  <a:moveTo>
                    <a:pt x="130810" y="335279"/>
                  </a:moveTo>
                  <a:lnTo>
                    <a:pt x="128270" y="336041"/>
                  </a:lnTo>
                  <a:lnTo>
                    <a:pt x="129540" y="336041"/>
                  </a:lnTo>
                  <a:lnTo>
                    <a:pt x="130810" y="335279"/>
                  </a:lnTo>
                  <a:close/>
                </a:path>
                <a:path w="224789" h="337185">
                  <a:moveTo>
                    <a:pt x="129540" y="336041"/>
                  </a:moveTo>
                  <a:lnTo>
                    <a:pt x="128270" y="336041"/>
                  </a:lnTo>
                  <a:lnTo>
                    <a:pt x="128270" y="336422"/>
                  </a:lnTo>
                  <a:lnTo>
                    <a:pt x="129540" y="336041"/>
                  </a:lnTo>
                  <a:close/>
                </a:path>
                <a:path w="224789" h="337185">
                  <a:moveTo>
                    <a:pt x="133350" y="336041"/>
                  </a:moveTo>
                  <a:lnTo>
                    <a:pt x="133350" y="323087"/>
                  </a:lnTo>
                  <a:lnTo>
                    <a:pt x="130810" y="323849"/>
                  </a:lnTo>
                  <a:lnTo>
                    <a:pt x="130810" y="335279"/>
                  </a:lnTo>
                  <a:lnTo>
                    <a:pt x="129540" y="336041"/>
                  </a:lnTo>
                  <a:lnTo>
                    <a:pt x="133350" y="336041"/>
                  </a:lnTo>
                  <a:close/>
                </a:path>
                <a:path w="224789" h="337185">
                  <a:moveTo>
                    <a:pt x="133350" y="323087"/>
                  </a:moveTo>
                  <a:lnTo>
                    <a:pt x="132080" y="323087"/>
                  </a:lnTo>
                  <a:lnTo>
                    <a:pt x="130810" y="323849"/>
                  </a:lnTo>
                  <a:lnTo>
                    <a:pt x="133350" y="323087"/>
                  </a:lnTo>
                  <a:close/>
                </a:path>
                <a:path w="224789" h="337185">
                  <a:moveTo>
                    <a:pt x="139700" y="321563"/>
                  </a:moveTo>
                  <a:lnTo>
                    <a:pt x="134620" y="321563"/>
                  </a:lnTo>
                  <a:lnTo>
                    <a:pt x="132080" y="323087"/>
                  </a:lnTo>
                  <a:lnTo>
                    <a:pt x="133350" y="323087"/>
                  </a:lnTo>
                  <a:lnTo>
                    <a:pt x="133350" y="336041"/>
                  </a:lnTo>
                  <a:lnTo>
                    <a:pt x="134620" y="336041"/>
                  </a:lnTo>
                  <a:lnTo>
                    <a:pt x="135890" y="335279"/>
                  </a:lnTo>
                  <a:lnTo>
                    <a:pt x="137160" y="335279"/>
                  </a:lnTo>
                  <a:lnTo>
                    <a:pt x="137160" y="334517"/>
                  </a:lnTo>
                  <a:lnTo>
                    <a:pt x="138430" y="334136"/>
                  </a:lnTo>
                  <a:lnTo>
                    <a:pt x="138430" y="322325"/>
                  </a:lnTo>
                  <a:lnTo>
                    <a:pt x="139700" y="321563"/>
                  </a:lnTo>
                  <a:close/>
                </a:path>
                <a:path w="224789" h="337185">
                  <a:moveTo>
                    <a:pt x="138430" y="17271"/>
                  </a:moveTo>
                  <a:lnTo>
                    <a:pt x="138430" y="16763"/>
                  </a:lnTo>
                  <a:lnTo>
                    <a:pt x="137160" y="16763"/>
                  </a:lnTo>
                  <a:lnTo>
                    <a:pt x="138430" y="17271"/>
                  </a:lnTo>
                  <a:close/>
                </a:path>
                <a:path w="224789" h="337185">
                  <a:moveTo>
                    <a:pt x="139700" y="333755"/>
                  </a:moveTo>
                  <a:lnTo>
                    <a:pt x="137160" y="334517"/>
                  </a:lnTo>
                  <a:lnTo>
                    <a:pt x="138430" y="334517"/>
                  </a:lnTo>
                  <a:lnTo>
                    <a:pt x="139700" y="333755"/>
                  </a:lnTo>
                  <a:close/>
                </a:path>
                <a:path w="224789" h="337185">
                  <a:moveTo>
                    <a:pt x="138430" y="334517"/>
                  </a:moveTo>
                  <a:lnTo>
                    <a:pt x="137160" y="334517"/>
                  </a:lnTo>
                  <a:lnTo>
                    <a:pt x="137160" y="335279"/>
                  </a:lnTo>
                  <a:lnTo>
                    <a:pt x="138430" y="334517"/>
                  </a:lnTo>
                  <a:close/>
                </a:path>
                <a:path w="224789" h="337185">
                  <a:moveTo>
                    <a:pt x="140970" y="321563"/>
                  </a:moveTo>
                  <a:lnTo>
                    <a:pt x="139700" y="321563"/>
                  </a:lnTo>
                  <a:lnTo>
                    <a:pt x="138430" y="322325"/>
                  </a:lnTo>
                  <a:lnTo>
                    <a:pt x="140970" y="321563"/>
                  </a:lnTo>
                  <a:close/>
                </a:path>
                <a:path w="224789" h="337185">
                  <a:moveTo>
                    <a:pt x="143510" y="320039"/>
                  </a:moveTo>
                  <a:lnTo>
                    <a:pt x="140970" y="320039"/>
                  </a:lnTo>
                  <a:lnTo>
                    <a:pt x="140970" y="321563"/>
                  </a:lnTo>
                  <a:lnTo>
                    <a:pt x="138430" y="322325"/>
                  </a:lnTo>
                  <a:lnTo>
                    <a:pt x="138430" y="334136"/>
                  </a:lnTo>
                  <a:lnTo>
                    <a:pt x="139700" y="333755"/>
                  </a:lnTo>
                  <a:lnTo>
                    <a:pt x="139700" y="334517"/>
                  </a:lnTo>
                  <a:lnTo>
                    <a:pt x="142240" y="334517"/>
                  </a:lnTo>
                  <a:lnTo>
                    <a:pt x="142240" y="320801"/>
                  </a:lnTo>
                  <a:lnTo>
                    <a:pt x="143510" y="320039"/>
                  </a:lnTo>
                  <a:close/>
                </a:path>
                <a:path w="224789" h="337185">
                  <a:moveTo>
                    <a:pt x="139700" y="334517"/>
                  </a:moveTo>
                  <a:lnTo>
                    <a:pt x="139700" y="333755"/>
                  </a:lnTo>
                  <a:lnTo>
                    <a:pt x="138430" y="334517"/>
                  </a:lnTo>
                  <a:lnTo>
                    <a:pt x="139700" y="334517"/>
                  </a:lnTo>
                  <a:close/>
                </a:path>
                <a:path w="224789" h="337185">
                  <a:moveTo>
                    <a:pt x="140970" y="321563"/>
                  </a:moveTo>
                  <a:lnTo>
                    <a:pt x="140970" y="320801"/>
                  </a:lnTo>
                  <a:lnTo>
                    <a:pt x="139700" y="321563"/>
                  </a:lnTo>
                  <a:lnTo>
                    <a:pt x="140970" y="321563"/>
                  </a:lnTo>
                  <a:close/>
                </a:path>
                <a:path w="224789" h="337185">
                  <a:moveTo>
                    <a:pt x="146050" y="320039"/>
                  </a:moveTo>
                  <a:lnTo>
                    <a:pt x="143510" y="320039"/>
                  </a:lnTo>
                  <a:lnTo>
                    <a:pt x="142240" y="320801"/>
                  </a:lnTo>
                  <a:lnTo>
                    <a:pt x="142240" y="322325"/>
                  </a:lnTo>
                  <a:lnTo>
                    <a:pt x="146050" y="320039"/>
                  </a:lnTo>
                  <a:close/>
                </a:path>
                <a:path w="224789" h="337185">
                  <a:moveTo>
                    <a:pt x="146050" y="332231"/>
                  </a:moveTo>
                  <a:lnTo>
                    <a:pt x="146050" y="320039"/>
                  </a:lnTo>
                  <a:lnTo>
                    <a:pt x="142240" y="322325"/>
                  </a:lnTo>
                  <a:lnTo>
                    <a:pt x="142240" y="333755"/>
                  </a:lnTo>
                  <a:lnTo>
                    <a:pt x="143510" y="333755"/>
                  </a:lnTo>
                  <a:lnTo>
                    <a:pt x="143510" y="332993"/>
                  </a:lnTo>
                  <a:lnTo>
                    <a:pt x="146050" y="332231"/>
                  </a:lnTo>
                  <a:close/>
                </a:path>
                <a:path w="224789" h="337185">
                  <a:moveTo>
                    <a:pt x="146050" y="332231"/>
                  </a:moveTo>
                  <a:lnTo>
                    <a:pt x="143510" y="332993"/>
                  </a:lnTo>
                  <a:lnTo>
                    <a:pt x="144780" y="332993"/>
                  </a:lnTo>
                  <a:lnTo>
                    <a:pt x="146050" y="332231"/>
                  </a:lnTo>
                  <a:close/>
                </a:path>
                <a:path w="224789" h="337185">
                  <a:moveTo>
                    <a:pt x="144780" y="332993"/>
                  </a:moveTo>
                  <a:lnTo>
                    <a:pt x="143510" y="332993"/>
                  </a:lnTo>
                  <a:lnTo>
                    <a:pt x="143510" y="333755"/>
                  </a:lnTo>
                  <a:lnTo>
                    <a:pt x="144780" y="332993"/>
                  </a:lnTo>
                  <a:close/>
                </a:path>
                <a:path w="224789" h="337185">
                  <a:moveTo>
                    <a:pt x="150114" y="317449"/>
                  </a:moveTo>
                  <a:lnTo>
                    <a:pt x="148590" y="317753"/>
                  </a:lnTo>
                  <a:lnTo>
                    <a:pt x="147320" y="317753"/>
                  </a:lnTo>
                  <a:lnTo>
                    <a:pt x="144780" y="319277"/>
                  </a:lnTo>
                  <a:lnTo>
                    <a:pt x="144780" y="320039"/>
                  </a:lnTo>
                  <a:lnTo>
                    <a:pt x="146050" y="320039"/>
                  </a:lnTo>
                  <a:lnTo>
                    <a:pt x="146050" y="332993"/>
                  </a:lnTo>
                  <a:lnTo>
                    <a:pt x="147320" y="332993"/>
                  </a:lnTo>
                  <a:lnTo>
                    <a:pt x="147320" y="320039"/>
                  </a:lnTo>
                  <a:lnTo>
                    <a:pt x="149860" y="317753"/>
                  </a:lnTo>
                  <a:lnTo>
                    <a:pt x="150114" y="317449"/>
                  </a:lnTo>
                  <a:close/>
                </a:path>
                <a:path w="224789" h="337185">
                  <a:moveTo>
                    <a:pt x="146050" y="332993"/>
                  </a:moveTo>
                  <a:lnTo>
                    <a:pt x="146050" y="332231"/>
                  </a:lnTo>
                  <a:lnTo>
                    <a:pt x="144780" y="332993"/>
                  </a:lnTo>
                  <a:lnTo>
                    <a:pt x="146050" y="332993"/>
                  </a:lnTo>
                  <a:close/>
                </a:path>
                <a:path w="224789" h="337185">
                  <a:moveTo>
                    <a:pt x="156175" y="328442"/>
                  </a:moveTo>
                  <a:lnTo>
                    <a:pt x="156175" y="315348"/>
                  </a:lnTo>
                  <a:lnTo>
                    <a:pt x="155702" y="315711"/>
                  </a:lnTo>
                  <a:lnTo>
                    <a:pt x="152400" y="319277"/>
                  </a:lnTo>
                  <a:lnTo>
                    <a:pt x="152400" y="316991"/>
                  </a:lnTo>
                  <a:lnTo>
                    <a:pt x="151765" y="317118"/>
                  </a:lnTo>
                  <a:lnTo>
                    <a:pt x="151130" y="317245"/>
                  </a:lnTo>
                  <a:lnTo>
                    <a:pt x="150706" y="317330"/>
                  </a:lnTo>
                  <a:lnTo>
                    <a:pt x="150114" y="317449"/>
                  </a:lnTo>
                  <a:lnTo>
                    <a:pt x="149860" y="317753"/>
                  </a:lnTo>
                  <a:lnTo>
                    <a:pt x="147320" y="320039"/>
                  </a:lnTo>
                  <a:lnTo>
                    <a:pt x="147320" y="324611"/>
                  </a:lnTo>
                  <a:lnTo>
                    <a:pt x="152400" y="329183"/>
                  </a:lnTo>
                  <a:lnTo>
                    <a:pt x="154940" y="329183"/>
                  </a:lnTo>
                  <a:lnTo>
                    <a:pt x="156175" y="328442"/>
                  </a:lnTo>
                  <a:close/>
                </a:path>
                <a:path w="224789" h="337185">
                  <a:moveTo>
                    <a:pt x="152400" y="329183"/>
                  </a:moveTo>
                  <a:lnTo>
                    <a:pt x="147320" y="324611"/>
                  </a:lnTo>
                  <a:lnTo>
                    <a:pt x="147320" y="332993"/>
                  </a:lnTo>
                  <a:lnTo>
                    <a:pt x="148590" y="332993"/>
                  </a:lnTo>
                  <a:lnTo>
                    <a:pt x="149860" y="332231"/>
                  </a:lnTo>
                  <a:lnTo>
                    <a:pt x="149860" y="329945"/>
                  </a:lnTo>
                  <a:lnTo>
                    <a:pt x="150114" y="329945"/>
                  </a:lnTo>
                  <a:lnTo>
                    <a:pt x="150495" y="329818"/>
                  </a:lnTo>
                  <a:lnTo>
                    <a:pt x="151765" y="329564"/>
                  </a:lnTo>
                  <a:lnTo>
                    <a:pt x="152400" y="329183"/>
                  </a:lnTo>
                  <a:close/>
                </a:path>
                <a:path w="224789" h="337185">
                  <a:moveTo>
                    <a:pt x="150114" y="317022"/>
                  </a:moveTo>
                  <a:lnTo>
                    <a:pt x="149860" y="316991"/>
                  </a:lnTo>
                  <a:lnTo>
                    <a:pt x="148590" y="317753"/>
                  </a:lnTo>
                  <a:lnTo>
                    <a:pt x="149860" y="317144"/>
                  </a:lnTo>
                  <a:lnTo>
                    <a:pt x="150114" y="317022"/>
                  </a:lnTo>
                  <a:close/>
                </a:path>
                <a:path w="224789" h="337185">
                  <a:moveTo>
                    <a:pt x="150495" y="316991"/>
                  </a:moveTo>
                  <a:lnTo>
                    <a:pt x="150114" y="317022"/>
                  </a:lnTo>
                  <a:lnTo>
                    <a:pt x="148590" y="317753"/>
                  </a:lnTo>
                  <a:lnTo>
                    <a:pt x="149860" y="317499"/>
                  </a:lnTo>
                  <a:lnTo>
                    <a:pt x="150114" y="317449"/>
                  </a:lnTo>
                  <a:lnTo>
                    <a:pt x="150495" y="316991"/>
                  </a:lnTo>
                  <a:close/>
                </a:path>
                <a:path w="224789" h="337185">
                  <a:moveTo>
                    <a:pt x="151130" y="329945"/>
                  </a:moveTo>
                  <a:lnTo>
                    <a:pt x="149860" y="329945"/>
                  </a:lnTo>
                  <a:lnTo>
                    <a:pt x="149860" y="330707"/>
                  </a:lnTo>
                  <a:lnTo>
                    <a:pt x="150114" y="330606"/>
                  </a:lnTo>
                  <a:lnTo>
                    <a:pt x="150495" y="330326"/>
                  </a:lnTo>
                  <a:lnTo>
                    <a:pt x="151130" y="329945"/>
                  </a:lnTo>
                  <a:close/>
                </a:path>
                <a:path w="224789" h="337185">
                  <a:moveTo>
                    <a:pt x="151765" y="329945"/>
                  </a:moveTo>
                  <a:lnTo>
                    <a:pt x="150706" y="330369"/>
                  </a:lnTo>
                  <a:lnTo>
                    <a:pt x="150495" y="330453"/>
                  </a:lnTo>
                  <a:lnTo>
                    <a:pt x="150114" y="330555"/>
                  </a:lnTo>
                  <a:lnTo>
                    <a:pt x="149860" y="330707"/>
                  </a:lnTo>
                  <a:lnTo>
                    <a:pt x="149860" y="332231"/>
                  </a:lnTo>
                  <a:lnTo>
                    <a:pt x="151765" y="329945"/>
                  </a:lnTo>
                  <a:close/>
                </a:path>
                <a:path w="224789" h="337185">
                  <a:moveTo>
                    <a:pt x="150706" y="316737"/>
                  </a:moveTo>
                  <a:lnTo>
                    <a:pt x="150114" y="317022"/>
                  </a:lnTo>
                  <a:lnTo>
                    <a:pt x="150495" y="316991"/>
                  </a:lnTo>
                  <a:lnTo>
                    <a:pt x="150706" y="316737"/>
                  </a:lnTo>
                  <a:close/>
                </a:path>
                <a:path w="224789" h="337185">
                  <a:moveTo>
                    <a:pt x="151765" y="317118"/>
                  </a:moveTo>
                  <a:lnTo>
                    <a:pt x="150495" y="316991"/>
                  </a:lnTo>
                  <a:lnTo>
                    <a:pt x="150114" y="317449"/>
                  </a:lnTo>
                  <a:lnTo>
                    <a:pt x="150706" y="317330"/>
                  </a:lnTo>
                  <a:lnTo>
                    <a:pt x="151130" y="317245"/>
                  </a:lnTo>
                  <a:lnTo>
                    <a:pt x="151765" y="317118"/>
                  </a:lnTo>
                  <a:close/>
                </a:path>
                <a:path w="224789" h="337185">
                  <a:moveTo>
                    <a:pt x="151765" y="329564"/>
                  </a:moveTo>
                  <a:lnTo>
                    <a:pt x="151130" y="329691"/>
                  </a:lnTo>
                  <a:lnTo>
                    <a:pt x="150706" y="329776"/>
                  </a:lnTo>
                  <a:lnTo>
                    <a:pt x="150114" y="329895"/>
                  </a:lnTo>
                  <a:lnTo>
                    <a:pt x="151130" y="329945"/>
                  </a:lnTo>
                  <a:lnTo>
                    <a:pt x="151765" y="329564"/>
                  </a:lnTo>
                  <a:close/>
                </a:path>
                <a:path w="224789" h="337185">
                  <a:moveTo>
                    <a:pt x="151765" y="329945"/>
                  </a:moveTo>
                  <a:lnTo>
                    <a:pt x="151130" y="329945"/>
                  </a:lnTo>
                  <a:lnTo>
                    <a:pt x="150114" y="330555"/>
                  </a:lnTo>
                  <a:lnTo>
                    <a:pt x="150495" y="330453"/>
                  </a:lnTo>
                  <a:lnTo>
                    <a:pt x="151765" y="329945"/>
                  </a:lnTo>
                  <a:close/>
                </a:path>
                <a:path w="224789" h="337185">
                  <a:moveTo>
                    <a:pt x="156175" y="315200"/>
                  </a:moveTo>
                  <a:lnTo>
                    <a:pt x="154940" y="314705"/>
                  </a:lnTo>
                  <a:lnTo>
                    <a:pt x="150706" y="316737"/>
                  </a:lnTo>
                  <a:lnTo>
                    <a:pt x="150495" y="316991"/>
                  </a:lnTo>
                  <a:lnTo>
                    <a:pt x="152400" y="316991"/>
                  </a:lnTo>
                  <a:lnTo>
                    <a:pt x="152400" y="319277"/>
                  </a:lnTo>
                  <a:lnTo>
                    <a:pt x="154940" y="316534"/>
                  </a:lnTo>
                  <a:lnTo>
                    <a:pt x="155702" y="315803"/>
                  </a:lnTo>
                  <a:lnTo>
                    <a:pt x="156175" y="315200"/>
                  </a:lnTo>
                  <a:close/>
                </a:path>
                <a:path w="224789" h="337185">
                  <a:moveTo>
                    <a:pt x="158750" y="312419"/>
                  </a:moveTo>
                  <a:lnTo>
                    <a:pt x="156175" y="312430"/>
                  </a:lnTo>
                  <a:lnTo>
                    <a:pt x="153670" y="313181"/>
                  </a:lnTo>
                  <a:lnTo>
                    <a:pt x="150706" y="316737"/>
                  </a:lnTo>
                  <a:lnTo>
                    <a:pt x="154940" y="314705"/>
                  </a:lnTo>
                  <a:lnTo>
                    <a:pt x="156175" y="315200"/>
                  </a:lnTo>
                  <a:lnTo>
                    <a:pt x="158750" y="312419"/>
                  </a:lnTo>
                  <a:close/>
                </a:path>
                <a:path w="224789" h="337185">
                  <a:moveTo>
                    <a:pt x="152146" y="329488"/>
                  </a:moveTo>
                  <a:lnTo>
                    <a:pt x="151765" y="329564"/>
                  </a:lnTo>
                  <a:lnTo>
                    <a:pt x="151130" y="329945"/>
                  </a:lnTo>
                  <a:lnTo>
                    <a:pt x="151765" y="329945"/>
                  </a:lnTo>
                  <a:lnTo>
                    <a:pt x="152146" y="329488"/>
                  </a:lnTo>
                  <a:close/>
                </a:path>
                <a:path w="224789" h="337185">
                  <a:moveTo>
                    <a:pt x="152400" y="329183"/>
                  </a:moveTo>
                  <a:lnTo>
                    <a:pt x="151765" y="329564"/>
                  </a:lnTo>
                  <a:lnTo>
                    <a:pt x="152146" y="329488"/>
                  </a:lnTo>
                  <a:lnTo>
                    <a:pt x="152400" y="329183"/>
                  </a:lnTo>
                  <a:close/>
                </a:path>
                <a:path w="224789" h="337185">
                  <a:moveTo>
                    <a:pt x="153670" y="329183"/>
                  </a:moveTo>
                  <a:lnTo>
                    <a:pt x="152400" y="329437"/>
                  </a:lnTo>
                  <a:lnTo>
                    <a:pt x="152146" y="329488"/>
                  </a:lnTo>
                  <a:lnTo>
                    <a:pt x="151765" y="329945"/>
                  </a:lnTo>
                  <a:lnTo>
                    <a:pt x="153670" y="329183"/>
                  </a:lnTo>
                  <a:close/>
                </a:path>
                <a:path w="224789" h="337185">
                  <a:moveTo>
                    <a:pt x="154940" y="329183"/>
                  </a:moveTo>
                  <a:lnTo>
                    <a:pt x="153670" y="329183"/>
                  </a:lnTo>
                  <a:lnTo>
                    <a:pt x="151765" y="329945"/>
                  </a:lnTo>
                  <a:lnTo>
                    <a:pt x="153670" y="329945"/>
                  </a:lnTo>
                  <a:lnTo>
                    <a:pt x="154940" y="329183"/>
                  </a:lnTo>
                  <a:close/>
                </a:path>
                <a:path w="224789" h="337185">
                  <a:moveTo>
                    <a:pt x="153670" y="329183"/>
                  </a:moveTo>
                  <a:lnTo>
                    <a:pt x="152400" y="329183"/>
                  </a:lnTo>
                  <a:lnTo>
                    <a:pt x="152146" y="329488"/>
                  </a:lnTo>
                  <a:lnTo>
                    <a:pt x="153670" y="329183"/>
                  </a:lnTo>
                  <a:close/>
                </a:path>
                <a:path w="224789" h="337185">
                  <a:moveTo>
                    <a:pt x="160020" y="311657"/>
                  </a:moveTo>
                  <a:lnTo>
                    <a:pt x="154940" y="311657"/>
                  </a:lnTo>
                  <a:lnTo>
                    <a:pt x="152400" y="313943"/>
                  </a:lnTo>
                  <a:lnTo>
                    <a:pt x="152400" y="314705"/>
                  </a:lnTo>
                  <a:lnTo>
                    <a:pt x="153670" y="313181"/>
                  </a:lnTo>
                  <a:lnTo>
                    <a:pt x="156175" y="312430"/>
                  </a:lnTo>
                  <a:lnTo>
                    <a:pt x="158750" y="312419"/>
                  </a:lnTo>
                  <a:lnTo>
                    <a:pt x="158750" y="312877"/>
                  </a:lnTo>
                  <a:lnTo>
                    <a:pt x="160020" y="311657"/>
                  </a:lnTo>
                  <a:close/>
                </a:path>
                <a:path w="224789" h="337185">
                  <a:moveTo>
                    <a:pt x="155702" y="308914"/>
                  </a:moveTo>
                  <a:lnTo>
                    <a:pt x="153670" y="310133"/>
                  </a:lnTo>
                  <a:lnTo>
                    <a:pt x="153670" y="312800"/>
                  </a:lnTo>
                  <a:lnTo>
                    <a:pt x="154940" y="311657"/>
                  </a:lnTo>
                  <a:lnTo>
                    <a:pt x="155702" y="308914"/>
                  </a:lnTo>
                  <a:close/>
                </a:path>
                <a:path w="224789" h="337185">
                  <a:moveTo>
                    <a:pt x="185322" y="228951"/>
                  </a:moveTo>
                  <a:lnTo>
                    <a:pt x="184150" y="230123"/>
                  </a:lnTo>
                  <a:lnTo>
                    <a:pt x="184150" y="205739"/>
                  </a:lnTo>
                  <a:lnTo>
                    <a:pt x="179070" y="211835"/>
                  </a:lnTo>
                  <a:lnTo>
                    <a:pt x="179070" y="213359"/>
                  </a:lnTo>
                  <a:lnTo>
                    <a:pt x="176530" y="220217"/>
                  </a:lnTo>
                  <a:lnTo>
                    <a:pt x="176530" y="219455"/>
                  </a:lnTo>
                  <a:lnTo>
                    <a:pt x="173990" y="224027"/>
                  </a:lnTo>
                  <a:lnTo>
                    <a:pt x="172720" y="224789"/>
                  </a:lnTo>
                  <a:lnTo>
                    <a:pt x="171450" y="229361"/>
                  </a:lnTo>
                  <a:lnTo>
                    <a:pt x="171450" y="233171"/>
                  </a:lnTo>
                  <a:lnTo>
                    <a:pt x="167640" y="239267"/>
                  </a:lnTo>
                  <a:lnTo>
                    <a:pt x="165100" y="247649"/>
                  </a:lnTo>
                  <a:lnTo>
                    <a:pt x="163830" y="252983"/>
                  </a:lnTo>
                  <a:lnTo>
                    <a:pt x="163830" y="257555"/>
                  </a:lnTo>
                  <a:lnTo>
                    <a:pt x="161290" y="263651"/>
                  </a:lnTo>
                  <a:lnTo>
                    <a:pt x="154940" y="306323"/>
                  </a:lnTo>
                  <a:lnTo>
                    <a:pt x="154940" y="309371"/>
                  </a:lnTo>
                  <a:lnTo>
                    <a:pt x="155702" y="308914"/>
                  </a:lnTo>
                  <a:lnTo>
                    <a:pt x="156175" y="307209"/>
                  </a:lnTo>
                  <a:lnTo>
                    <a:pt x="156175" y="311657"/>
                  </a:lnTo>
                  <a:lnTo>
                    <a:pt x="160020" y="311657"/>
                  </a:lnTo>
                  <a:lnTo>
                    <a:pt x="160020" y="319277"/>
                  </a:lnTo>
                  <a:lnTo>
                    <a:pt x="160782" y="321106"/>
                  </a:lnTo>
                  <a:lnTo>
                    <a:pt x="160782" y="321899"/>
                  </a:lnTo>
                  <a:lnTo>
                    <a:pt x="165100" y="317753"/>
                  </a:lnTo>
                  <a:lnTo>
                    <a:pt x="166370" y="313181"/>
                  </a:lnTo>
                  <a:lnTo>
                    <a:pt x="166370" y="316229"/>
                  </a:lnTo>
                  <a:lnTo>
                    <a:pt x="167640" y="313181"/>
                  </a:lnTo>
                  <a:lnTo>
                    <a:pt x="167640" y="308609"/>
                  </a:lnTo>
                  <a:lnTo>
                    <a:pt x="175260" y="265937"/>
                  </a:lnTo>
                  <a:lnTo>
                    <a:pt x="175260" y="256031"/>
                  </a:lnTo>
                  <a:lnTo>
                    <a:pt x="176530" y="250697"/>
                  </a:lnTo>
                  <a:lnTo>
                    <a:pt x="180340" y="243839"/>
                  </a:lnTo>
                  <a:lnTo>
                    <a:pt x="182880" y="238505"/>
                  </a:lnTo>
                  <a:lnTo>
                    <a:pt x="184150" y="233171"/>
                  </a:lnTo>
                  <a:lnTo>
                    <a:pt x="185322" y="228951"/>
                  </a:lnTo>
                  <a:close/>
                </a:path>
                <a:path w="224789" h="337185">
                  <a:moveTo>
                    <a:pt x="156175" y="311657"/>
                  </a:moveTo>
                  <a:lnTo>
                    <a:pt x="156175" y="308630"/>
                  </a:lnTo>
                  <a:lnTo>
                    <a:pt x="155702" y="308914"/>
                  </a:lnTo>
                  <a:lnTo>
                    <a:pt x="154940" y="311657"/>
                  </a:lnTo>
                  <a:lnTo>
                    <a:pt x="156175" y="311657"/>
                  </a:lnTo>
                  <a:close/>
                </a:path>
                <a:path w="224789" h="337185">
                  <a:moveTo>
                    <a:pt x="160020" y="326135"/>
                  </a:moveTo>
                  <a:lnTo>
                    <a:pt x="154940" y="329183"/>
                  </a:lnTo>
                  <a:lnTo>
                    <a:pt x="156175" y="329183"/>
                  </a:lnTo>
                  <a:lnTo>
                    <a:pt x="157480" y="328167"/>
                  </a:lnTo>
                  <a:lnTo>
                    <a:pt x="160020" y="326135"/>
                  </a:lnTo>
                  <a:close/>
                </a:path>
                <a:path w="224789" h="337185">
                  <a:moveTo>
                    <a:pt x="158750" y="312877"/>
                  </a:moveTo>
                  <a:lnTo>
                    <a:pt x="158750" y="312419"/>
                  </a:lnTo>
                  <a:lnTo>
                    <a:pt x="155702" y="315711"/>
                  </a:lnTo>
                  <a:lnTo>
                    <a:pt x="156175" y="315348"/>
                  </a:lnTo>
                  <a:lnTo>
                    <a:pt x="158750" y="312877"/>
                  </a:lnTo>
                  <a:close/>
                </a:path>
                <a:path w="224789" h="337185">
                  <a:moveTo>
                    <a:pt x="160020" y="319277"/>
                  </a:moveTo>
                  <a:lnTo>
                    <a:pt x="160020" y="311657"/>
                  </a:lnTo>
                  <a:lnTo>
                    <a:pt x="156175" y="315348"/>
                  </a:lnTo>
                  <a:lnTo>
                    <a:pt x="156175" y="315200"/>
                  </a:lnTo>
                  <a:lnTo>
                    <a:pt x="158750" y="316229"/>
                  </a:lnTo>
                  <a:lnTo>
                    <a:pt x="160020" y="319277"/>
                  </a:lnTo>
                  <a:close/>
                </a:path>
                <a:path w="224789" h="337185">
                  <a:moveTo>
                    <a:pt x="161290" y="322325"/>
                  </a:moveTo>
                  <a:lnTo>
                    <a:pt x="158750" y="316229"/>
                  </a:lnTo>
                  <a:lnTo>
                    <a:pt x="156175" y="315200"/>
                  </a:lnTo>
                  <a:lnTo>
                    <a:pt x="156175" y="328442"/>
                  </a:lnTo>
                  <a:lnTo>
                    <a:pt x="157480" y="327659"/>
                  </a:lnTo>
                  <a:lnTo>
                    <a:pt x="157480" y="325373"/>
                  </a:lnTo>
                  <a:lnTo>
                    <a:pt x="158750" y="324611"/>
                  </a:lnTo>
                  <a:lnTo>
                    <a:pt x="158750" y="323849"/>
                  </a:lnTo>
                  <a:lnTo>
                    <a:pt x="160655" y="322021"/>
                  </a:lnTo>
                  <a:lnTo>
                    <a:pt x="160782" y="323849"/>
                  </a:lnTo>
                  <a:lnTo>
                    <a:pt x="161290" y="322325"/>
                  </a:lnTo>
                  <a:close/>
                </a:path>
                <a:path w="224789" h="337185">
                  <a:moveTo>
                    <a:pt x="160655" y="323849"/>
                  </a:moveTo>
                  <a:lnTo>
                    <a:pt x="160020" y="323849"/>
                  </a:lnTo>
                  <a:lnTo>
                    <a:pt x="157480" y="325373"/>
                  </a:lnTo>
                  <a:lnTo>
                    <a:pt x="160020" y="325373"/>
                  </a:lnTo>
                  <a:lnTo>
                    <a:pt x="160020" y="324611"/>
                  </a:lnTo>
                  <a:lnTo>
                    <a:pt x="160655" y="323849"/>
                  </a:lnTo>
                  <a:close/>
                </a:path>
                <a:path w="224789" h="337185">
                  <a:moveTo>
                    <a:pt x="160274" y="325373"/>
                  </a:moveTo>
                  <a:lnTo>
                    <a:pt x="157480" y="325373"/>
                  </a:lnTo>
                  <a:lnTo>
                    <a:pt x="157480" y="327659"/>
                  </a:lnTo>
                  <a:lnTo>
                    <a:pt x="160020" y="326135"/>
                  </a:lnTo>
                  <a:lnTo>
                    <a:pt x="160274" y="325373"/>
                  </a:lnTo>
                  <a:close/>
                </a:path>
                <a:path w="224789" h="337185">
                  <a:moveTo>
                    <a:pt x="161290" y="323087"/>
                  </a:moveTo>
                  <a:lnTo>
                    <a:pt x="161290" y="322325"/>
                  </a:lnTo>
                  <a:lnTo>
                    <a:pt x="160782" y="323849"/>
                  </a:lnTo>
                  <a:lnTo>
                    <a:pt x="160782" y="321899"/>
                  </a:lnTo>
                  <a:lnTo>
                    <a:pt x="158750" y="323849"/>
                  </a:lnTo>
                  <a:lnTo>
                    <a:pt x="160020" y="323849"/>
                  </a:lnTo>
                  <a:lnTo>
                    <a:pt x="161290" y="323087"/>
                  </a:lnTo>
                  <a:close/>
                </a:path>
                <a:path w="224789" h="337185">
                  <a:moveTo>
                    <a:pt x="160020" y="323849"/>
                  </a:moveTo>
                  <a:lnTo>
                    <a:pt x="158750" y="323849"/>
                  </a:lnTo>
                  <a:lnTo>
                    <a:pt x="158750" y="324611"/>
                  </a:lnTo>
                  <a:lnTo>
                    <a:pt x="160020" y="323849"/>
                  </a:lnTo>
                  <a:close/>
                </a:path>
                <a:path w="224789" h="337185">
                  <a:moveTo>
                    <a:pt x="161290" y="323087"/>
                  </a:moveTo>
                  <a:lnTo>
                    <a:pt x="160020" y="323849"/>
                  </a:lnTo>
                  <a:lnTo>
                    <a:pt x="160655" y="323849"/>
                  </a:lnTo>
                  <a:lnTo>
                    <a:pt x="161290" y="323087"/>
                  </a:lnTo>
                  <a:close/>
                </a:path>
                <a:path w="224789" h="337185">
                  <a:moveTo>
                    <a:pt x="160782" y="323849"/>
                  </a:moveTo>
                  <a:lnTo>
                    <a:pt x="160020" y="324611"/>
                  </a:lnTo>
                  <a:lnTo>
                    <a:pt x="160020" y="325373"/>
                  </a:lnTo>
                  <a:lnTo>
                    <a:pt x="160274" y="325373"/>
                  </a:lnTo>
                  <a:lnTo>
                    <a:pt x="160782" y="323849"/>
                  </a:lnTo>
                  <a:close/>
                </a:path>
                <a:path w="224789" h="337185">
                  <a:moveTo>
                    <a:pt x="163830" y="323849"/>
                  </a:moveTo>
                  <a:lnTo>
                    <a:pt x="160782" y="323849"/>
                  </a:lnTo>
                  <a:lnTo>
                    <a:pt x="160274" y="325373"/>
                  </a:lnTo>
                  <a:lnTo>
                    <a:pt x="162560" y="325373"/>
                  </a:lnTo>
                  <a:lnTo>
                    <a:pt x="163830" y="323849"/>
                  </a:lnTo>
                  <a:close/>
                </a:path>
                <a:path w="224789" h="337185">
                  <a:moveTo>
                    <a:pt x="161290" y="323849"/>
                  </a:moveTo>
                  <a:lnTo>
                    <a:pt x="161290" y="323087"/>
                  </a:lnTo>
                  <a:lnTo>
                    <a:pt x="160655" y="323849"/>
                  </a:lnTo>
                  <a:lnTo>
                    <a:pt x="161290" y="323849"/>
                  </a:lnTo>
                  <a:close/>
                </a:path>
                <a:path w="224789" h="337185">
                  <a:moveTo>
                    <a:pt x="166370" y="320801"/>
                  </a:moveTo>
                  <a:lnTo>
                    <a:pt x="166370" y="316229"/>
                  </a:lnTo>
                  <a:lnTo>
                    <a:pt x="165100" y="317753"/>
                  </a:lnTo>
                  <a:lnTo>
                    <a:pt x="160782" y="321899"/>
                  </a:lnTo>
                  <a:lnTo>
                    <a:pt x="160782" y="321106"/>
                  </a:lnTo>
                  <a:lnTo>
                    <a:pt x="161290" y="322325"/>
                  </a:lnTo>
                  <a:lnTo>
                    <a:pt x="161290" y="323849"/>
                  </a:lnTo>
                  <a:lnTo>
                    <a:pt x="163830" y="323849"/>
                  </a:lnTo>
                  <a:lnTo>
                    <a:pt x="166370" y="320801"/>
                  </a:lnTo>
                  <a:close/>
                </a:path>
                <a:path w="224789" h="337185">
                  <a:moveTo>
                    <a:pt x="166370" y="316229"/>
                  </a:moveTo>
                  <a:lnTo>
                    <a:pt x="166370" y="313181"/>
                  </a:lnTo>
                  <a:lnTo>
                    <a:pt x="165100" y="317753"/>
                  </a:lnTo>
                  <a:lnTo>
                    <a:pt x="166370" y="316229"/>
                  </a:lnTo>
                  <a:close/>
                </a:path>
                <a:path w="224789" h="337185">
                  <a:moveTo>
                    <a:pt x="173990" y="37718"/>
                  </a:moveTo>
                  <a:lnTo>
                    <a:pt x="173990" y="37337"/>
                  </a:lnTo>
                  <a:lnTo>
                    <a:pt x="171450" y="35432"/>
                  </a:lnTo>
                  <a:lnTo>
                    <a:pt x="173990" y="37718"/>
                  </a:lnTo>
                  <a:close/>
                </a:path>
                <a:path w="224789" h="337185">
                  <a:moveTo>
                    <a:pt x="176530" y="259841"/>
                  </a:moveTo>
                  <a:lnTo>
                    <a:pt x="176530" y="254507"/>
                  </a:lnTo>
                  <a:lnTo>
                    <a:pt x="175260" y="256031"/>
                  </a:lnTo>
                  <a:lnTo>
                    <a:pt x="175260" y="260603"/>
                  </a:lnTo>
                  <a:lnTo>
                    <a:pt x="176530" y="259841"/>
                  </a:lnTo>
                  <a:close/>
                </a:path>
                <a:path w="224789" h="337185">
                  <a:moveTo>
                    <a:pt x="184150" y="46989"/>
                  </a:moveTo>
                  <a:lnTo>
                    <a:pt x="184150" y="46481"/>
                  </a:lnTo>
                  <a:lnTo>
                    <a:pt x="182335" y="45175"/>
                  </a:lnTo>
                  <a:lnTo>
                    <a:pt x="184150" y="46989"/>
                  </a:lnTo>
                  <a:close/>
                </a:path>
                <a:path w="224789" h="337185">
                  <a:moveTo>
                    <a:pt x="194310" y="213359"/>
                  </a:moveTo>
                  <a:lnTo>
                    <a:pt x="194310" y="187451"/>
                  </a:lnTo>
                  <a:lnTo>
                    <a:pt x="189230" y="195833"/>
                  </a:lnTo>
                  <a:lnTo>
                    <a:pt x="182880" y="206501"/>
                  </a:lnTo>
                  <a:lnTo>
                    <a:pt x="184150" y="205739"/>
                  </a:lnTo>
                  <a:lnTo>
                    <a:pt x="184150" y="230123"/>
                  </a:lnTo>
                  <a:lnTo>
                    <a:pt x="185322" y="228717"/>
                  </a:lnTo>
                  <a:lnTo>
                    <a:pt x="185322" y="228951"/>
                  </a:lnTo>
                  <a:lnTo>
                    <a:pt x="187960" y="226313"/>
                  </a:lnTo>
                  <a:lnTo>
                    <a:pt x="187960" y="224789"/>
                  </a:lnTo>
                  <a:lnTo>
                    <a:pt x="190500" y="217931"/>
                  </a:lnTo>
                  <a:lnTo>
                    <a:pt x="190500" y="218693"/>
                  </a:lnTo>
                  <a:lnTo>
                    <a:pt x="194310" y="213359"/>
                  </a:lnTo>
                  <a:close/>
                </a:path>
                <a:path w="224789" h="337185">
                  <a:moveTo>
                    <a:pt x="185322" y="228951"/>
                  </a:moveTo>
                  <a:lnTo>
                    <a:pt x="185322" y="228717"/>
                  </a:lnTo>
                  <a:lnTo>
                    <a:pt x="184150" y="230123"/>
                  </a:lnTo>
                  <a:lnTo>
                    <a:pt x="185322" y="228951"/>
                  </a:lnTo>
                  <a:close/>
                </a:path>
                <a:path w="224789" h="337185">
                  <a:moveTo>
                    <a:pt x="210820" y="182117"/>
                  </a:moveTo>
                  <a:lnTo>
                    <a:pt x="210820" y="139445"/>
                  </a:lnTo>
                  <a:lnTo>
                    <a:pt x="208280" y="149228"/>
                  </a:lnTo>
                  <a:lnTo>
                    <a:pt x="205740" y="157724"/>
                  </a:lnTo>
                  <a:lnTo>
                    <a:pt x="204470" y="166035"/>
                  </a:lnTo>
                  <a:lnTo>
                    <a:pt x="199390" y="175259"/>
                  </a:lnTo>
                  <a:lnTo>
                    <a:pt x="198120" y="179831"/>
                  </a:lnTo>
                  <a:lnTo>
                    <a:pt x="196850" y="179831"/>
                  </a:lnTo>
                  <a:lnTo>
                    <a:pt x="196850" y="180593"/>
                  </a:lnTo>
                  <a:lnTo>
                    <a:pt x="194310" y="188213"/>
                  </a:lnTo>
                  <a:lnTo>
                    <a:pt x="194310" y="211835"/>
                  </a:lnTo>
                  <a:lnTo>
                    <a:pt x="198120" y="206501"/>
                  </a:lnTo>
                  <a:lnTo>
                    <a:pt x="199390" y="202691"/>
                  </a:lnTo>
                  <a:lnTo>
                    <a:pt x="205740" y="193547"/>
                  </a:lnTo>
                  <a:lnTo>
                    <a:pt x="205740" y="192785"/>
                  </a:lnTo>
                  <a:lnTo>
                    <a:pt x="208280" y="185165"/>
                  </a:lnTo>
                  <a:lnTo>
                    <a:pt x="208280" y="186689"/>
                  </a:lnTo>
                  <a:lnTo>
                    <a:pt x="210820" y="1821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032389" y="5948933"/>
              <a:ext cx="93980" cy="32384"/>
            </a:xfrm>
            <a:custGeom>
              <a:avLst/>
              <a:gdLst/>
              <a:ahLst/>
              <a:cxnLst/>
              <a:rect l="l" t="t" r="r" b="b"/>
              <a:pathLst>
                <a:path w="93979" h="32385">
                  <a:moveTo>
                    <a:pt x="93726" y="16001"/>
                  </a:moveTo>
                  <a:lnTo>
                    <a:pt x="89999" y="9965"/>
                  </a:lnTo>
                  <a:lnTo>
                    <a:pt x="79914" y="4857"/>
                  </a:lnTo>
                  <a:lnTo>
                    <a:pt x="65115" y="1321"/>
                  </a:lnTo>
                  <a:lnTo>
                    <a:pt x="47244" y="0"/>
                  </a:lnTo>
                  <a:lnTo>
                    <a:pt x="28932" y="1321"/>
                  </a:lnTo>
                  <a:lnTo>
                    <a:pt x="13906" y="4857"/>
                  </a:lnTo>
                  <a:lnTo>
                    <a:pt x="3738" y="9965"/>
                  </a:lnTo>
                  <a:lnTo>
                    <a:pt x="0" y="16001"/>
                  </a:lnTo>
                  <a:lnTo>
                    <a:pt x="3738" y="22359"/>
                  </a:lnTo>
                  <a:lnTo>
                    <a:pt x="13906" y="27431"/>
                  </a:lnTo>
                  <a:lnTo>
                    <a:pt x="28932" y="30789"/>
                  </a:lnTo>
                  <a:lnTo>
                    <a:pt x="47244" y="32003"/>
                  </a:lnTo>
                  <a:lnTo>
                    <a:pt x="65115" y="30789"/>
                  </a:lnTo>
                  <a:lnTo>
                    <a:pt x="79914" y="27431"/>
                  </a:lnTo>
                  <a:lnTo>
                    <a:pt x="89999" y="22359"/>
                  </a:lnTo>
                  <a:lnTo>
                    <a:pt x="93726" y="16001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129925" y="5692901"/>
              <a:ext cx="36195" cy="48895"/>
            </a:xfrm>
            <a:custGeom>
              <a:avLst/>
              <a:gdLst/>
              <a:ahLst/>
              <a:cxnLst/>
              <a:rect l="l" t="t" r="r" b="b"/>
              <a:pathLst>
                <a:path w="36195" h="48895">
                  <a:moveTo>
                    <a:pt x="35814" y="39624"/>
                  </a:moveTo>
                  <a:lnTo>
                    <a:pt x="30319" y="26041"/>
                  </a:lnTo>
                  <a:lnTo>
                    <a:pt x="25803" y="17964"/>
                  </a:lnTo>
                  <a:lnTo>
                    <a:pt x="19434" y="11382"/>
                  </a:lnTo>
                  <a:lnTo>
                    <a:pt x="9906" y="6095"/>
                  </a:lnTo>
                  <a:lnTo>
                    <a:pt x="0" y="0"/>
                  </a:lnTo>
                  <a:lnTo>
                    <a:pt x="20574" y="32766"/>
                  </a:lnTo>
                  <a:lnTo>
                    <a:pt x="22098" y="41148"/>
                  </a:lnTo>
                  <a:lnTo>
                    <a:pt x="23622" y="48768"/>
                  </a:lnTo>
                  <a:lnTo>
                    <a:pt x="35814" y="39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061345" y="5842254"/>
              <a:ext cx="36195" cy="117475"/>
            </a:xfrm>
            <a:custGeom>
              <a:avLst/>
              <a:gdLst/>
              <a:ahLst/>
              <a:cxnLst/>
              <a:rect l="l" t="t" r="r" b="b"/>
              <a:pathLst>
                <a:path w="36195" h="117475">
                  <a:moveTo>
                    <a:pt x="35814" y="9144"/>
                  </a:moveTo>
                  <a:lnTo>
                    <a:pt x="27432" y="1524"/>
                  </a:lnTo>
                  <a:lnTo>
                    <a:pt x="23622" y="1524"/>
                  </a:lnTo>
                  <a:lnTo>
                    <a:pt x="22098" y="0"/>
                  </a:lnTo>
                  <a:lnTo>
                    <a:pt x="12192" y="0"/>
                  </a:lnTo>
                  <a:lnTo>
                    <a:pt x="11430" y="1524"/>
                  </a:lnTo>
                  <a:lnTo>
                    <a:pt x="6858" y="1524"/>
                  </a:lnTo>
                  <a:lnTo>
                    <a:pt x="0" y="9144"/>
                  </a:lnTo>
                  <a:lnTo>
                    <a:pt x="1524" y="28194"/>
                  </a:lnTo>
                  <a:lnTo>
                    <a:pt x="3048" y="30480"/>
                  </a:lnTo>
                  <a:lnTo>
                    <a:pt x="1524" y="108204"/>
                  </a:lnTo>
                  <a:lnTo>
                    <a:pt x="4572" y="117348"/>
                  </a:lnTo>
                  <a:lnTo>
                    <a:pt x="9906" y="117348"/>
                  </a:lnTo>
                  <a:lnTo>
                    <a:pt x="15240" y="112776"/>
                  </a:lnTo>
                  <a:lnTo>
                    <a:pt x="20574" y="112776"/>
                  </a:lnTo>
                  <a:lnTo>
                    <a:pt x="25908" y="117348"/>
                  </a:lnTo>
                  <a:lnTo>
                    <a:pt x="32004" y="117348"/>
                  </a:lnTo>
                  <a:lnTo>
                    <a:pt x="34290" y="108204"/>
                  </a:lnTo>
                  <a:lnTo>
                    <a:pt x="32766" y="30480"/>
                  </a:lnTo>
                  <a:lnTo>
                    <a:pt x="34290" y="28194"/>
                  </a:lnTo>
                  <a:lnTo>
                    <a:pt x="35814" y="914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079633" y="5846825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5">
                  <a:moveTo>
                    <a:pt x="5334" y="5334"/>
                  </a:moveTo>
                  <a:lnTo>
                    <a:pt x="5334" y="1524"/>
                  </a:lnTo>
                  <a:lnTo>
                    <a:pt x="3810" y="0"/>
                  </a:lnTo>
                  <a:lnTo>
                    <a:pt x="761" y="0"/>
                  </a:lnTo>
                  <a:lnTo>
                    <a:pt x="0" y="1524"/>
                  </a:lnTo>
                  <a:lnTo>
                    <a:pt x="0" y="3810"/>
                  </a:lnTo>
                  <a:lnTo>
                    <a:pt x="0" y="5334"/>
                  </a:lnTo>
                  <a:lnTo>
                    <a:pt x="762" y="6858"/>
                  </a:lnTo>
                  <a:lnTo>
                    <a:pt x="3810" y="6858"/>
                  </a:lnTo>
                  <a:lnTo>
                    <a:pt x="5334" y="5334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052963" y="5759195"/>
              <a:ext cx="54610" cy="30480"/>
            </a:xfrm>
            <a:custGeom>
              <a:avLst/>
              <a:gdLst/>
              <a:ahLst/>
              <a:cxnLst/>
              <a:rect l="l" t="t" r="r" b="b"/>
              <a:pathLst>
                <a:path w="54610" h="30479">
                  <a:moveTo>
                    <a:pt x="54102" y="15239"/>
                  </a:moveTo>
                  <a:lnTo>
                    <a:pt x="51958" y="9322"/>
                  </a:lnTo>
                  <a:lnTo>
                    <a:pt x="46100" y="4476"/>
                  </a:lnTo>
                  <a:lnTo>
                    <a:pt x="37385" y="1202"/>
                  </a:lnTo>
                  <a:lnTo>
                    <a:pt x="26670" y="0"/>
                  </a:lnTo>
                  <a:lnTo>
                    <a:pt x="16394" y="1202"/>
                  </a:lnTo>
                  <a:lnTo>
                    <a:pt x="7905" y="4476"/>
                  </a:lnTo>
                  <a:lnTo>
                    <a:pt x="2131" y="9322"/>
                  </a:lnTo>
                  <a:lnTo>
                    <a:pt x="0" y="15239"/>
                  </a:lnTo>
                  <a:lnTo>
                    <a:pt x="2131" y="21157"/>
                  </a:lnTo>
                  <a:lnTo>
                    <a:pt x="7905" y="26003"/>
                  </a:lnTo>
                  <a:lnTo>
                    <a:pt x="16394" y="29277"/>
                  </a:lnTo>
                  <a:lnTo>
                    <a:pt x="26670" y="30479"/>
                  </a:lnTo>
                  <a:lnTo>
                    <a:pt x="37385" y="29277"/>
                  </a:lnTo>
                  <a:lnTo>
                    <a:pt x="46101" y="26003"/>
                  </a:lnTo>
                  <a:lnTo>
                    <a:pt x="51958" y="21157"/>
                  </a:lnTo>
                  <a:lnTo>
                    <a:pt x="54102" y="15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042295" y="5766054"/>
              <a:ext cx="73660" cy="92710"/>
            </a:xfrm>
            <a:custGeom>
              <a:avLst/>
              <a:gdLst/>
              <a:ahLst/>
              <a:cxnLst/>
              <a:rect l="l" t="t" r="r" b="b"/>
              <a:pathLst>
                <a:path w="73660" h="92710">
                  <a:moveTo>
                    <a:pt x="14478" y="63500"/>
                  </a:moveTo>
                  <a:lnTo>
                    <a:pt x="14477" y="18288"/>
                  </a:lnTo>
                  <a:lnTo>
                    <a:pt x="13715" y="19050"/>
                  </a:lnTo>
                  <a:lnTo>
                    <a:pt x="12953" y="19050"/>
                  </a:lnTo>
                  <a:lnTo>
                    <a:pt x="9143" y="20574"/>
                  </a:lnTo>
                  <a:lnTo>
                    <a:pt x="9143" y="7620"/>
                  </a:lnTo>
                  <a:lnTo>
                    <a:pt x="4571" y="9144"/>
                  </a:lnTo>
                  <a:lnTo>
                    <a:pt x="1523" y="9906"/>
                  </a:lnTo>
                  <a:lnTo>
                    <a:pt x="0" y="13716"/>
                  </a:lnTo>
                  <a:lnTo>
                    <a:pt x="761" y="16764"/>
                  </a:lnTo>
                  <a:lnTo>
                    <a:pt x="14478" y="63500"/>
                  </a:lnTo>
                  <a:close/>
                </a:path>
                <a:path w="73660" h="92710">
                  <a:moveTo>
                    <a:pt x="73152" y="12192"/>
                  </a:moveTo>
                  <a:lnTo>
                    <a:pt x="70866" y="8382"/>
                  </a:lnTo>
                  <a:lnTo>
                    <a:pt x="67818" y="7620"/>
                  </a:lnTo>
                  <a:lnTo>
                    <a:pt x="64007" y="6096"/>
                  </a:lnTo>
                  <a:lnTo>
                    <a:pt x="59436" y="4572"/>
                  </a:lnTo>
                  <a:lnTo>
                    <a:pt x="54102" y="3048"/>
                  </a:lnTo>
                  <a:lnTo>
                    <a:pt x="48005" y="1524"/>
                  </a:lnTo>
                  <a:lnTo>
                    <a:pt x="44957" y="0"/>
                  </a:lnTo>
                  <a:lnTo>
                    <a:pt x="31241" y="0"/>
                  </a:lnTo>
                  <a:lnTo>
                    <a:pt x="24383" y="1524"/>
                  </a:lnTo>
                  <a:lnTo>
                    <a:pt x="13715" y="4572"/>
                  </a:lnTo>
                  <a:lnTo>
                    <a:pt x="12191" y="4572"/>
                  </a:lnTo>
                  <a:lnTo>
                    <a:pt x="11429" y="5334"/>
                  </a:lnTo>
                  <a:lnTo>
                    <a:pt x="6857" y="8382"/>
                  </a:lnTo>
                  <a:lnTo>
                    <a:pt x="9143" y="7620"/>
                  </a:lnTo>
                  <a:lnTo>
                    <a:pt x="9143" y="20574"/>
                  </a:lnTo>
                  <a:lnTo>
                    <a:pt x="12953" y="12954"/>
                  </a:lnTo>
                  <a:lnTo>
                    <a:pt x="14477" y="18146"/>
                  </a:lnTo>
                  <a:lnTo>
                    <a:pt x="14477" y="18288"/>
                  </a:lnTo>
                  <a:lnTo>
                    <a:pt x="16763" y="17145"/>
                  </a:lnTo>
                  <a:lnTo>
                    <a:pt x="16763" y="16764"/>
                  </a:lnTo>
                  <a:lnTo>
                    <a:pt x="18541" y="16256"/>
                  </a:lnTo>
                  <a:lnTo>
                    <a:pt x="19049" y="16002"/>
                  </a:lnTo>
                  <a:lnTo>
                    <a:pt x="21335" y="15457"/>
                  </a:lnTo>
                  <a:lnTo>
                    <a:pt x="27431" y="13716"/>
                  </a:lnTo>
                  <a:lnTo>
                    <a:pt x="32765" y="12530"/>
                  </a:lnTo>
                  <a:lnTo>
                    <a:pt x="32765" y="12192"/>
                  </a:lnTo>
                  <a:lnTo>
                    <a:pt x="42671" y="12192"/>
                  </a:lnTo>
                  <a:lnTo>
                    <a:pt x="42671" y="12954"/>
                  </a:lnTo>
                  <a:lnTo>
                    <a:pt x="44957" y="13716"/>
                  </a:lnTo>
                  <a:lnTo>
                    <a:pt x="55626" y="16764"/>
                  </a:lnTo>
                  <a:lnTo>
                    <a:pt x="58230" y="17805"/>
                  </a:lnTo>
                  <a:lnTo>
                    <a:pt x="60197" y="11430"/>
                  </a:lnTo>
                  <a:lnTo>
                    <a:pt x="64007" y="19050"/>
                  </a:lnTo>
                  <a:lnTo>
                    <a:pt x="64008" y="40821"/>
                  </a:lnTo>
                  <a:lnTo>
                    <a:pt x="71628" y="15240"/>
                  </a:lnTo>
                  <a:lnTo>
                    <a:pt x="73152" y="12192"/>
                  </a:lnTo>
                  <a:close/>
                </a:path>
                <a:path w="73660" h="92710">
                  <a:moveTo>
                    <a:pt x="34290" y="86868"/>
                  </a:moveTo>
                  <a:lnTo>
                    <a:pt x="33528" y="83058"/>
                  </a:lnTo>
                  <a:lnTo>
                    <a:pt x="12953" y="12954"/>
                  </a:lnTo>
                  <a:lnTo>
                    <a:pt x="9143" y="20574"/>
                  </a:lnTo>
                  <a:lnTo>
                    <a:pt x="12953" y="19050"/>
                  </a:lnTo>
                  <a:lnTo>
                    <a:pt x="13715" y="19050"/>
                  </a:lnTo>
                  <a:lnTo>
                    <a:pt x="14477" y="18288"/>
                  </a:lnTo>
                  <a:lnTo>
                    <a:pt x="14478" y="63500"/>
                  </a:lnTo>
                  <a:lnTo>
                    <a:pt x="21336" y="86868"/>
                  </a:lnTo>
                  <a:lnTo>
                    <a:pt x="22098" y="89916"/>
                  </a:lnTo>
                  <a:lnTo>
                    <a:pt x="25908" y="92202"/>
                  </a:lnTo>
                  <a:lnTo>
                    <a:pt x="28956" y="91440"/>
                  </a:lnTo>
                  <a:lnTo>
                    <a:pt x="32766" y="89916"/>
                  </a:lnTo>
                  <a:lnTo>
                    <a:pt x="34290" y="86868"/>
                  </a:lnTo>
                  <a:close/>
                </a:path>
                <a:path w="73660" h="92710">
                  <a:moveTo>
                    <a:pt x="18541" y="16256"/>
                  </a:moveTo>
                  <a:lnTo>
                    <a:pt x="16763" y="16764"/>
                  </a:lnTo>
                  <a:lnTo>
                    <a:pt x="16763" y="17145"/>
                  </a:lnTo>
                  <a:lnTo>
                    <a:pt x="18541" y="16256"/>
                  </a:lnTo>
                  <a:close/>
                </a:path>
                <a:path w="73660" h="92710">
                  <a:moveTo>
                    <a:pt x="34290" y="12192"/>
                  </a:moveTo>
                  <a:lnTo>
                    <a:pt x="32765" y="12192"/>
                  </a:lnTo>
                  <a:lnTo>
                    <a:pt x="32765" y="12530"/>
                  </a:lnTo>
                  <a:lnTo>
                    <a:pt x="34290" y="12192"/>
                  </a:lnTo>
                  <a:close/>
                </a:path>
                <a:path w="73660" h="92710">
                  <a:moveTo>
                    <a:pt x="64008" y="40821"/>
                  </a:moveTo>
                  <a:lnTo>
                    <a:pt x="64007" y="19050"/>
                  </a:lnTo>
                  <a:lnTo>
                    <a:pt x="60198" y="18415"/>
                  </a:lnTo>
                  <a:lnTo>
                    <a:pt x="59436" y="18288"/>
                  </a:lnTo>
                  <a:lnTo>
                    <a:pt x="58230" y="17805"/>
                  </a:lnTo>
                  <a:lnTo>
                    <a:pt x="38100" y="83058"/>
                  </a:lnTo>
                  <a:lnTo>
                    <a:pt x="36576" y="86868"/>
                  </a:lnTo>
                  <a:lnTo>
                    <a:pt x="38862" y="89916"/>
                  </a:lnTo>
                  <a:lnTo>
                    <a:pt x="41910" y="91440"/>
                  </a:lnTo>
                  <a:lnTo>
                    <a:pt x="45720" y="92202"/>
                  </a:lnTo>
                  <a:lnTo>
                    <a:pt x="48768" y="89916"/>
                  </a:lnTo>
                  <a:lnTo>
                    <a:pt x="50292" y="86868"/>
                  </a:lnTo>
                  <a:lnTo>
                    <a:pt x="64008" y="40821"/>
                  </a:lnTo>
                  <a:close/>
                </a:path>
                <a:path w="73660" h="92710">
                  <a:moveTo>
                    <a:pt x="42671" y="12954"/>
                  </a:moveTo>
                  <a:lnTo>
                    <a:pt x="42671" y="12192"/>
                  </a:lnTo>
                  <a:lnTo>
                    <a:pt x="40386" y="12192"/>
                  </a:lnTo>
                  <a:lnTo>
                    <a:pt x="42671" y="12954"/>
                  </a:lnTo>
                  <a:close/>
                </a:path>
                <a:path w="73660" h="92710">
                  <a:moveTo>
                    <a:pt x="64007" y="19050"/>
                  </a:moveTo>
                  <a:lnTo>
                    <a:pt x="60197" y="11430"/>
                  </a:lnTo>
                  <a:lnTo>
                    <a:pt x="58230" y="17805"/>
                  </a:lnTo>
                  <a:lnTo>
                    <a:pt x="59436" y="18288"/>
                  </a:lnTo>
                  <a:lnTo>
                    <a:pt x="64007" y="19050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065917" y="5856744"/>
              <a:ext cx="25400" cy="97155"/>
            </a:xfrm>
            <a:custGeom>
              <a:avLst/>
              <a:gdLst/>
              <a:ahLst/>
              <a:cxnLst/>
              <a:rect l="l" t="t" r="r" b="b"/>
              <a:pathLst>
                <a:path w="25400" h="97154">
                  <a:moveTo>
                    <a:pt x="25146" y="0"/>
                  </a:moveTo>
                  <a:lnTo>
                    <a:pt x="12192" y="0"/>
                  </a:lnTo>
                  <a:lnTo>
                    <a:pt x="12192" y="13004"/>
                  </a:lnTo>
                  <a:lnTo>
                    <a:pt x="0" y="13716"/>
                  </a:lnTo>
                  <a:lnTo>
                    <a:pt x="1524" y="86868"/>
                  </a:lnTo>
                  <a:lnTo>
                    <a:pt x="12192" y="86245"/>
                  </a:lnTo>
                  <a:lnTo>
                    <a:pt x="12192" y="96774"/>
                  </a:lnTo>
                  <a:lnTo>
                    <a:pt x="25146" y="96774"/>
                  </a:lnTo>
                  <a:lnTo>
                    <a:pt x="2514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4062107" y="5855220"/>
              <a:ext cx="71120" cy="123825"/>
            </a:xfrm>
            <a:custGeom>
              <a:avLst/>
              <a:gdLst/>
              <a:ahLst/>
              <a:cxnLst/>
              <a:rect l="l" t="t" r="r" b="b"/>
              <a:pathLst>
                <a:path w="71120" h="123825">
                  <a:moveTo>
                    <a:pt x="12192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192" y="95250"/>
                  </a:lnTo>
                  <a:lnTo>
                    <a:pt x="12192" y="0"/>
                  </a:lnTo>
                  <a:close/>
                </a:path>
                <a:path w="71120" h="123825">
                  <a:moveTo>
                    <a:pt x="33528" y="0"/>
                  </a:moveTo>
                  <a:lnTo>
                    <a:pt x="20574" y="0"/>
                  </a:lnTo>
                  <a:lnTo>
                    <a:pt x="20574" y="95250"/>
                  </a:lnTo>
                  <a:lnTo>
                    <a:pt x="33528" y="95250"/>
                  </a:lnTo>
                  <a:lnTo>
                    <a:pt x="33528" y="0"/>
                  </a:lnTo>
                  <a:close/>
                </a:path>
                <a:path w="71120" h="123825">
                  <a:moveTo>
                    <a:pt x="70866" y="47244"/>
                  </a:moveTo>
                  <a:lnTo>
                    <a:pt x="67818" y="48768"/>
                  </a:lnTo>
                  <a:lnTo>
                    <a:pt x="58674" y="96774"/>
                  </a:lnTo>
                  <a:lnTo>
                    <a:pt x="57150" y="101346"/>
                  </a:lnTo>
                  <a:lnTo>
                    <a:pt x="54102" y="105918"/>
                  </a:lnTo>
                  <a:lnTo>
                    <a:pt x="50292" y="108204"/>
                  </a:lnTo>
                  <a:lnTo>
                    <a:pt x="45720" y="111252"/>
                  </a:lnTo>
                  <a:lnTo>
                    <a:pt x="40386" y="114300"/>
                  </a:lnTo>
                  <a:lnTo>
                    <a:pt x="36576" y="115824"/>
                  </a:lnTo>
                  <a:lnTo>
                    <a:pt x="31242" y="118872"/>
                  </a:lnTo>
                  <a:lnTo>
                    <a:pt x="25146" y="118872"/>
                  </a:lnTo>
                  <a:lnTo>
                    <a:pt x="19812" y="120396"/>
                  </a:lnTo>
                  <a:lnTo>
                    <a:pt x="12954" y="120396"/>
                  </a:lnTo>
                  <a:lnTo>
                    <a:pt x="14478" y="123444"/>
                  </a:lnTo>
                  <a:lnTo>
                    <a:pt x="26670" y="123444"/>
                  </a:lnTo>
                  <a:lnTo>
                    <a:pt x="31242" y="121920"/>
                  </a:lnTo>
                  <a:lnTo>
                    <a:pt x="38100" y="121920"/>
                  </a:lnTo>
                  <a:lnTo>
                    <a:pt x="45720" y="118872"/>
                  </a:lnTo>
                  <a:lnTo>
                    <a:pt x="48768" y="117348"/>
                  </a:lnTo>
                  <a:lnTo>
                    <a:pt x="54102" y="115824"/>
                  </a:lnTo>
                  <a:lnTo>
                    <a:pt x="58674" y="112776"/>
                  </a:lnTo>
                  <a:lnTo>
                    <a:pt x="60198" y="111252"/>
                  </a:lnTo>
                  <a:lnTo>
                    <a:pt x="60960" y="108204"/>
                  </a:lnTo>
                  <a:lnTo>
                    <a:pt x="62484" y="104394"/>
                  </a:lnTo>
                  <a:lnTo>
                    <a:pt x="62484" y="99822"/>
                  </a:lnTo>
                  <a:lnTo>
                    <a:pt x="70866" y="472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3838841" y="5516130"/>
              <a:ext cx="474980" cy="504190"/>
            </a:xfrm>
            <a:custGeom>
              <a:avLst/>
              <a:gdLst/>
              <a:ahLst/>
              <a:cxnLst/>
              <a:rect l="l" t="t" r="r" b="b"/>
              <a:pathLst>
                <a:path w="474979" h="504189">
                  <a:moveTo>
                    <a:pt x="136398" y="379476"/>
                  </a:moveTo>
                  <a:lnTo>
                    <a:pt x="135636" y="366522"/>
                  </a:lnTo>
                  <a:lnTo>
                    <a:pt x="3048" y="378714"/>
                  </a:lnTo>
                  <a:lnTo>
                    <a:pt x="4572" y="390906"/>
                  </a:lnTo>
                  <a:lnTo>
                    <a:pt x="136398" y="379476"/>
                  </a:lnTo>
                  <a:close/>
                </a:path>
                <a:path w="474979" h="504189">
                  <a:moveTo>
                    <a:pt x="137160" y="270510"/>
                  </a:moveTo>
                  <a:lnTo>
                    <a:pt x="5334" y="209550"/>
                  </a:lnTo>
                  <a:lnTo>
                    <a:pt x="0" y="220980"/>
                  </a:lnTo>
                  <a:lnTo>
                    <a:pt x="131826" y="281940"/>
                  </a:lnTo>
                  <a:lnTo>
                    <a:pt x="137160" y="270510"/>
                  </a:lnTo>
                  <a:close/>
                </a:path>
                <a:path w="474979" h="504189">
                  <a:moveTo>
                    <a:pt x="140970" y="96774"/>
                  </a:moveTo>
                  <a:lnTo>
                    <a:pt x="62484" y="13716"/>
                  </a:lnTo>
                  <a:lnTo>
                    <a:pt x="53340" y="22098"/>
                  </a:lnTo>
                  <a:lnTo>
                    <a:pt x="131064" y="105156"/>
                  </a:lnTo>
                  <a:lnTo>
                    <a:pt x="140970" y="96774"/>
                  </a:lnTo>
                  <a:close/>
                </a:path>
                <a:path w="474979" h="504189">
                  <a:moveTo>
                    <a:pt x="180594" y="439674"/>
                  </a:moveTo>
                  <a:lnTo>
                    <a:pt x="173736" y="429006"/>
                  </a:lnTo>
                  <a:lnTo>
                    <a:pt x="78486" y="493776"/>
                  </a:lnTo>
                  <a:lnTo>
                    <a:pt x="86106" y="503682"/>
                  </a:lnTo>
                  <a:lnTo>
                    <a:pt x="180594" y="439674"/>
                  </a:lnTo>
                  <a:close/>
                </a:path>
                <a:path w="474979" h="504189">
                  <a:moveTo>
                    <a:pt x="214122" y="5334"/>
                  </a:moveTo>
                  <a:lnTo>
                    <a:pt x="201168" y="3810"/>
                  </a:lnTo>
                  <a:lnTo>
                    <a:pt x="194310" y="78486"/>
                  </a:lnTo>
                  <a:lnTo>
                    <a:pt x="207264" y="80010"/>
                  </a:lnTo>
                  <a:lnTo>
                    <a:pt x="214122" y="5334"/>
                  </a:lnTo>
                  <a:close/>
                </a:path>
                <a:path w="474979" h="504189">
                  <a:moveTo>
                    <a:pt x="403098" y="9144"/>
                  </a:moveTo>
                  <a:lnTo>
                    <a:pt x="393954" y="0"/>
                  </a:lnTo>
                  <a:lnTo>
                    <a:pt x="327660" y="70104"/>
                  </a:lnTo>
                  <a:lnTo>
                    <a:pt x="337566" y="79248"/>
                  </a:lnTo>
                  <a:lnTo>
                    <a:pt x="403098" y="9144"/>
                  </a:lnTo>
                  <a:close/>
                </a:path>
                <a:path w="474979" h="504189">
                  <a:moveTo>
                    <a:pt x="425196" y="471678"/>
                  </a:moveTo>
                  <a:lnTo>
                    <a:pt x="331470" y="416052"/>
                  </a:lnTo>
                  <a:lnTo>
                    <a:pt x="325374" y="426720"/>
                  </a:lnTo>
                  <a:lnTo>
                    <a:pt x="419100" y="482346"/>
                  </a:lnTo>
                  <a:lnTo>
                    <a:pt x="425196" y="471678"/>
                  </a:lnTo>
                  <a:close/>
                </a:path>
                <a:path w="474979" h="504189">
                  <a:moveTo>
                    <a:pt x="429006" y="184404"/>
                  </a:moveTo>
                  <a:lnTo>
                    <a:pt x="420624" y="175260"/>
                  </a:lnTo>
                  <a:lnTo>
                    <a:pt x="339090" y="249936"/>
                  </a:lnTo>
                  <a:lnTo>
                    <a:pt x="348234" y="259080"/>
                  </a:lnTo>
                  <a:lnTo>
                    <a:pt x="429006" y="184404"/>
                  </a:lnTo>
                  <a:close/>
                </a:path>
                <a:path w="474979" h="504189">
                  <a:moveTo>
                    <a:pt x="474726" y="326898"/>
                  </a:moveTo>
                  <a:lnTo>
                    <a:pt x="473202" y="313944"/>
                  </a:lnTo>
                  <a:lnTo>
                    <a:pt x="359664" y="326898"/>
                  </a:lnTo>
                  <a:lnTo>
                    <a:pt x="361188" y="339852"/>
                  </a:lnTo>
                  <a:lnTo>
                    <a:pt x="474726" y="32689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567313" y="5907786"/>
              <a:ext cx="461009" cy="13970"/>
            </a:xfrm>
            <a:custGeom>
              <a:avLst/>
              <a:gdLst/>
              <a:ahLst/>
              <a:cxnLst/>
              <a:rect l="l" t="t" r="r" b="b"/>
              <a:pathLst>
                <a:path w="461010" h="13970">
                  <a:moveTo>
                    <a:pt x="461009" y="13715"/>
                  </a:moveTo>
                  <a:lnTo>
                    <a:pt x="461009" y="1523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461009" y="137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963553" y="5773674"/>
              <a:ext cx="264160" cy="262890"/>
            </a:xfrm>
            <a:custGeom>
              <a:avLst/>
              <a:gdLst/>
              <a:ahLst/>
              <a:cxnLst/>
              <a:rect l="l" t="t" r="r" b="b"/>
              <a:pathLst>
                <a:path w="264160" h="262889">
                  <a:moveTo>
                    <a:pt x="263652" y="131825"/>
                  </a:moveTo>
                  <a:lnTo>
                    <a:pt x="256964" y="90025"/>
                  </a:lnTo>
                  <a:lnTo>
                    <a:pt x="238317" y="53821"/>
                  </a:lnTo>
                  <a:lnTo>
                    <a:pt x="209830" y="25334"/>
                  </a:lnTo>
                  <a:lnTo>
                    <a:pt x="173626" y="6687"/>
                  </a:lnTo>
                  <a:lnTo>
                    <a:pt x="131826" y="0"/>
                  </a:lnTo>
                  <a:lnTo>
                    <a:pt x="90025" y="6687"/>
                  </a:lnTo>
                  <a:lnTo>
                    <a:pt x="53821" y="25334"/>
                  </a:lnTo>
                  <a:lnTo>
                    <a:pt x="25334" y="53821"/>
                  </a:lnTo>
                  <a:lnTo>
                    <a:pt x="6687" y="90025"/>
                  </a:lnTo>
                  <a:lnTo>
                    <a:pt x="0" y="131825"/>
                  </a:lnTo>
                  <a:lnTo>
                    <a:pt x="10310" y="182844"/>
                  </a:lnTo>
                  <a:lnTo>
                    <a:pt x="38481" y="224504"/>
                  </a:lnTo>
                  <a:lnTo>
                    <a:pt x="80367" y="252591"/>
                  </a:lnTo>
                  <a:lnTo>
                    <a:pt x="131826" y="262889"/>
                  </a:lnTo>
                  <a:lnTo>
                    <a:pt x="183284" y="252591"/>
                  </a:lnTo>
                  <a:lnTo>
                    <a:pt x="225171" y="224504"/>
                  </a:lnTo>
                  <a:lnTo>
                    <a:pt x="253341" y="182844"/>
                  </a:lnTo>
                  <a:lnTo>
                    <a:pt x="263652" y="131825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956695" y="5768643"/>
              <a:ext cx="277495" cy="274320"/>
            </a:xfrm>
            <a:custGeom>
              <a:avLst/>
              <a:gdLst/>
              <a:ahLst/>
              <a:cxnLst/>
              <a:rect l="l" t="t" r="r" b="b"/>
              <a:pathLst>
                <a:path w="277495" h="274320">
                  <a:moveTo>
                    <a:pt x="762" y="143715"/>
                  </a:moveTo>
                  <a:lnTo>
                    <a:pt x="761" y="129999"/>
                  </a:lnTo>
                  <a:lnTo>
                    <a:pt x="0" y="136857"/>
                  </a:lnTo>
                  <a:lnTo>
                    <a:pt x="762" y="143715"/>
                  </a:lnTo>
                  <a:close/>
                </a:path>
                <a:path w="277495" h="274320">
                  <a:moveTo>
                    <a:pt x="277368" y="136095"/>
                  </a:moveTo>
                  <a:lnTo>
                    <a:pt x="276606" y="129237"/>
                  </a:lnTo>
                  <a:lnTo>
                    <a:pt x="276606" y="122379"/>
                  </a:lnTo>
                  <a:lnTo>
                    <a:pt x="265430" y="81626"/>
                  </a:lnTo>
                  <a:lnTo>
                    <a:pt x="219954" y="24533"/>
                  </a:lnTo>
                  <a:lnTo>
                    <a:pt x="155965" y="24"/>
                  </a:lnTo>
                  <a:lnTo>
                    <a:pt x="121648" y="0"/>
                  </a:lnTo>
                  <a:lnTo>
                    <a:pt x="88247" y="8136"/>
                  </a:lnTo>
                  <a:lnTo>
                    <a:pt x="57610" y="24437"/>
                  </a:lnTo>
                  <a:lnTo>
                    <a:pt x="31584" y="48908"/>
                  </a:lnTo>
                  <a:lnTo>
                    <a:pt x="12019" y="81554"/>
                  </a:lnTo>
                  <a:lnTo>
                    <a:pt x="761" y="122379"/>
                  </a:lnTo>
                  <a:lnTo>
                    <a:pt x="762" y="150573"/>
                  </a:lnTo>
                  <a:lnTo>
                    <a:pt x="2286" y="157431"/>
                  </a:lnTo>
                  <a:lnTo>
                    <a:pt x="12954" y="190114"/>
                  </a:lnTo>
                  <a:lnTo>
                    <a:pt x="12954" y="129999"/>
                  </a:lnTo>
                  <a:lnTo>
                    <a:pt x="13716" y="123903"/>
                  </a:lnTo>
                  <a:lnTo>
                    <a:pt x="25394" y="82716"/>
                  </a:lnTo>
                  <a:lnTo>
                    <a:pt x="74414" y="28591"/>
                  </a:lnTo>
                  <a:lnTo>
                    <a:pt x="141712" y="11765"/>
                  </a:lnTo>
                  <a:lnTo>
                    <a:pt x="176239" y="17201"/>
                  </a:lnTo>
                  <a:lnTo>
                    <a:pt x="208163" y="31798"/>
                  </a:lnTo>
                  <a:lnTo>
                    <a:pt x="235094" y="55499"/>
                  </a:lnTo>
                  <a:lnTo>
                    <a:pt x="254641" y="88251"/>
                  </a:lnTo>
                  <a:lnTo>
                    <a:pt x="264414" y="129999"/>
                  </a:lnTo>
                  <a:lnTo>
                    <a:pt x="264414" y="191162"/>
                  </a:lnTo>
                  <a:lnTo>
                    <a:pt x="270223" y="178883"/>
                  </a:lnTo>
                  <a:lnTo>
                    <a:pt x="277368" y="136095"/>
                  </a:lnTo>
                  <a:close/>
                </a:path>
                <a:path w="277495" h="274320">
                  <a:moveTo>
                    <a:pt x="264414" y="191162"/>
                  </a:moveTo>
                  <a:lnTo>
                    <a:pt x="264414" y="142953"/>
                  </a:lnTo>
                  <a:lnTo>
                    <a:pt x="254960" y="183870"/>
                  </a:lnTo>
                  <a:lnTo>
                    <a:pt x="236072" y="216298"/>
                  </a:lnTo>
                  <a:lnTo>
                    <a:pt x="209993" y="240120"/>
                  </a:lnTo>
                  <a:lnTo>
                    <a:pt x="178965" y="255216"/>
                  </a:lnTo>
                  <a:lnTo>
                    <a:pt x="145232" y="261467"/>
                  </a:lnTo>
                  <a:lnTo>
                    <a:pt x="111036" y="258756"/>
                  </a:lnTo>
                  <a:lnTo>
                    <a:pt x="50226" y="225969"/>
                  </a:lnTo>
                  <a:lnTo>
                    <a:pt x="14478" y="155907"/>
                  </a:lnTo>
                  <a:lnTo>
                    <a:pt x="13716" y="149049"/>
                  </a:lnTo>
                  <a:lnTo>
                    <a:pt x="12954" y="142953"/>
                  </a:lnTo>
                  <a:lnTo>
                    <a:pt x="12954" y="190114"/>
                  </a:lnTo>
                  <a:lnTo>
                    <a:pt x="37393" y="230793"/>
                  </a:lnTo>
                  <a:lnTo>
                    <a:pt x="97428" y="268381"/>
                  </a:lnTo>
                  <a:lnTo>
                    <a:pt x="131890" y="274147"/>
                  </a:lnTo>
                  <a:lnTo>
                    <a:pt x="166702" y="271434"/>
                  </a:lnTo>
                  <a:lnTo>
                    <a:pt x="199902" y="260396"/>
                  </a:lnTo>
                  <a:lnTo>
                    <a:pt x="229530" y="241188"/>
                  </a:lnTo>
                  <a:lnTo>
                    <a:pt x="253624" y="213966"/>
                  </a:lnTo>
                  <a:lnTo>
                    <a:pt x="264414" y="1911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29981" y="2335530"/>
              <a:ext cx="2235707" cy="2135885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811403" y="2335530"/>
              <a:ext cx="2616707" cy="2045207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3766451" y="4447032"/>
              <a:ext cx="818515" cy="298450"/>
            </a:xfrm>
            <a:custGeom>
              <a:avLst/>
              <a:gdLst/>
              <a:ahLst/>
              <a:cxnLst/>
              <a:rect l="l" t="t" r="r" b="b"/>
              <a:pathLst>
                <a:path w="818514" h="298450">
                  <a:moveTo>
                    <a:pt x="818388" y="297941"/>
                  </a:moveTo>
                  <a:lnTo>
                    <a:pt x="818388" y="0"/>
                  </a:lnTo>
                  <a:lnTo>
                    <a:pt x="0" y="0"/>
                  </a:lnTo>
                  <a:lnTo>
                    <a:pt x="0" y="297941"/>
                  </a:lnTo>
                  <a:lnTo>
                    <a:pt x="6095" y="297941"/>
                  </a:lnTo>
                  <a:lnTo>
                    <a:pt x="6095" y="12953"/>
                  </a:lnTo>
                  <a:lnTo>
                    <a:pt x="12953" y="6857"/>
                  </a:lnTo>
                  <a:lnTo>
                    <a:pt x="12953" y="12953"/>
                  </a:lnTo>
                  <a:lnTo>
                    <a:pt x="805433" y="12953"/>
                  </a:lnTo>
                  <a:lnTo>
                    <a:pt x="805433" y="6857"/>
                  </a:lnTo>
                  <a:lnTo>
                    <a:pt x="812291" y="12953"/>
                  </a:lnTo>
                  <a:lnTo>
                    <a:pt x="812291" y="297941"/>
                  </a:lnTo>
                  <a:lnTo>
                    <a:pt x="818388" y="297941"/>
                  </a:lnTo>
                  <a:close/>
                </a:path>
                <a:path w="818514" h="298450">
                  <a:moveTo>
                    <a:pt x="12953" y="12953"/>
                  </a:moveTo>
                  <a:lnTo>
                    <a:pt x="12953" y="6857"/>
                  </a:lnTo>
                  <a:lnTo>
                    <a:pt x="6095" y="12953"/>
                  </a:lnTo>
                  <a:lnTo>
                    <a:pt x="12953" y="12953"/>
                  </a:lnTo>
                  <a:close/>
                </a:path>
                <a:path w="818514" h="298450">
                  <a:moveTo>
                    <a:pt x="12953" y="284988"/>
                  </a:moveTo>
                  <a:lnTo>
                    <a:pt x="12953" y="12953"/>
                  </a:lnTo>
                  <a:lnTo>
                    <a:pt x="6095" y="12953"/>
                  </a:lnTo>
                  <a:lnTo>
                    <a:pt x="6095" y="284988"/>
                  </a:lnTo>
                  <a:lnTo>
                    <a:pt x="12953" y="284988"/>
                  </a:lnTo>
                  <a:close/>
                </a:path>
                <a:path w="818514" h="298450">
                  <a:moveTo>
                    <a:pt x="812291" y="284988"/>
                  </a:moveTo>
                  <a:lnTo>
                    <a:pt x="6095" y="284988"/>
                  </a:lnTo>
                  <a:lnTo>
                    <a:pt x="12953" y="291845"/>
                  </a:lnTo>
                  <a:lnTo>
                    <a:pt x="12953" y="297941"/>
                  </a:lnTo>
                  <a:lnTo>
                    <a:pt x="805433" y="297941"/>
                  </a:lnTo>
                  <a:lnTo>
                    <a:pt x="805433" y="291845"/>
                  </a:lnTo>
                  <a:lnTo>
                    <a:pt x="812291" y="284988"/>
                  </a:lnTo>
                  <a:close/>
                </a:path>
                <a:path w="818514" h="298450">
                  <a:moveTo>
                    <a:pt x="12953" y="297941"/>
                  </a:moveTo>
                  <a:lnTo>
                    <a:pt x="12953" y="291845"/>
                  </a:lnTo>
                  <a:lnTo>
                    <a:pt x="6095" y="284988"/>
                  </a:lnTo>
                  <a:lnTo>
                    <a:pt x="6095" y="297941"/>
                  </a:lnTo>
                  <a:lnTo>
                    <a:pt x="12953" y="297941"/>
                  </a:lnTo>
                  <a:close/>
                </a:path>
                <a:path w="818514" h="298450">
                  <a:moveTo>
                    <a:pt x="812291" y="12953"/>
                  </a:moveTo>
                  <a:lnTo>
                    <a:pt x="805433" y="6857"/>
                  </a:lnTo>
                  <a:lnTo>
                    <a:pt x="805433" y="12953"/>
                  </a:lnTo>
                  <a:lnTo>
                    <a:pt x="812291" y="12953"/>
                  </a:lnTo>
                  <a:close/>
                </a:path>
                <a:path w="818514" h="298450">
                  <a:moveTo>
                    <a:pt x="812291" y="284988"/>
                  </a:moveTo>
                  <a:lnTo>
                    <a:pt x="812291" y="12953"/>
                  </a:lnTo>
                  <a:lnTo>
                    <a:pt x="805433" y="12953"/>
                  </a:lnTo>
                  <a:lnTo>
                    <a:pt x="805433" y="284988"/>
                  </a:lnTo>
                  <a:lnTo>
                    <a:pt x="812291" y="284988"/>
                  </a:lnTo>
                  <a:close/>
                </a:path>
                <a:path w="818514" h="298450">
                  <a:moveTo>
                    <a:pt x="812291" y="297941"/>
                  </a:moveTo>
                  <a:lnTo>
                    <a:pt x="812291" y="284988"/>
                  </a:lnTo>
                  <a:lnTo>
                    <a:pt x="805433" y="291845"/>
                  </a:lnTo>
                  <a:lnTo>
                    <a:pt x="805433" y="297941"/>
                  </a:lnTo>
                  <a:lnTo>
                    <a:pt x="812291" y="2979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7105021" y="4458715"/>
            <a:ext cx="213550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Registros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valores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altos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Flicker</a:t>
            </a:r>
            <a:r>
              <a:rPr dirty="0" sz="1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(Pst),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que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están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produciendo</a:t>
            </a:r>
            <a:r>
              <a:rPr dirty="0" sz="1400" spc="-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fluctuaciones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muy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notorios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luz,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 MT"/>
                <a:cs typeface="Arial MT"/>
              </a:rPr>
              <a:t>las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oficinas</a:t>
            </a:r>
            <a:r>
              <a:rPr dirty="0" sz="14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 residencias.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3" name="object 7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65" name="object 65" descr=""/>
          <p:cNvSpPr txBox="1"/>
          <p:nvPr/>
        </p:nvSpPr>
        <p:spPr>
          <a:xfrm>
            <a:off x="7105021" y="5739000"/>
            <a:ext cx="194818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A este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lado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dirty="0" sz="14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red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 MT"/>
                <a:cs typeface="Arial MT"/>
              </a:rPr>
              <a:t>no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hay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presencia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Flicker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encima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limites.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374013" y="3428492"/>
            <a:ext cx="65849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“PAC”</a:t>
            </a:r>
            <a:endParaRPr sz="160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599571" y="4610353"/>
            <a:ext cx="1783714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Cargas</a:t>
            </a:r>
            <a:r>
              <a:rPr dirty="0" sz="1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que</a:t>
            </a:r>
            <a:r>
              <a:rPr dirty="0" sz="14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presentan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continuas</a:t>
            </a:r>
            <a:r>
              <a:rPr dirty="0" sz="14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dirty="0" sz="14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rápidas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variaciones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intensidad</a:t>
            </a:r>
            <a:r>
              <a:rPr dirty="0" sz="14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causaran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variaciones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4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 MT"/>
                <a:cs typeface="Arial MT"/>
              </a:rPr>
              <a:t>voltaje.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965069" y="2504186"/>
            <a:ext cx="31877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MT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6030581" y="3408742"/>
            <a:ext cx="29718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BT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1631575" y="6056628"/>
            <a:ext cx="1315720" cy="42672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32384" marR="5080" indent="-20320">
              <a:lnSpc>
                <a:spcPts val="1480"/>
              </a:lnSpc>
              <a:spcBef>
                <a:spcPts val="310"/>
              </a:spcBef>
            </a:pPr>
            <a:r>
              <a:rPr dirty="0" sz="1400" b="1">
                <a:solidFill>
                  <a:srgbClr val="FFFF00"/>
                </a:solidFill>
                <a:latin typeface="Arial"/>
                <a:cs typeface="Arial"/>
              </a:rPr>
              <a:t>Equipo</a:t>
            </a:r>
            <a:r>
              <a:rPr dirty="0" sz="1400" spc="-2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400" spc="-2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00"/>
                </a:solidFill>
                <a:latin typeface="Arial"/>
                <a:cs typeface="Arial"/>
              </a:rPr>
              <a:t>gran </a:t>
            </a:r>
            <a:r>
              <a:rPr dirty="0" sz="1400" b="1">
                <a:solidFill>
                  <a:srgbClr val="FFFF00"/>
                </a:solidFill>
                <a:latin typeface="Arial"/>
                <a:cs typeface="Arial"/>
              </a:rPr>
              <a:t>consumo</a:t>
            </a:r>
            <a:r>
              <a:rPr dirty="0" sz="1400" spc="-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00"/>
                </a:solidFill>
                <a:latin typeface="Arial"/>
                <a:cs typeface="Arial"/>
              </a:rPr>
              <a:t>Grúa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1969141" y="1787906"/>
            <a:ext cx="571944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Presencia</a:t>
            </a:r>
            <a:r>
              <a:rPr dirty="0" sz="2000" spc="-5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dirty="0" sz="2000" spc="-5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Flicker</a:t>
            </a:r>
            <a:r>
              <a:rPr dirty="0" sz="2000" spc="-6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un</a:t>
            </a:r>
            <a:r>
              <a:rPr dirty="0" sz="200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edificio</a:t>
            </a:r>
            <a:r>
              <a:rPr dirty="0" sz="2000" spc="-6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oficinas.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2843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Temas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55"/>
              <a:t> </a:t>
            </a:r>
            <a:r>
              <a:rPr dirty="0"/>
              <a:t>Aplicación</a:t>
            </a:r>
            <a:r>
              <a:rPr dirty="0" spc="-50"/>
              <a:t> </a:t>
            </a:r>
            <a:r>
              <a:rPr dirty="0" spc="-10"/>
              <a:t>Practica.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128141" y="6881874"/>
            <a:ext cx="5612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consultoría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</a:t>
            </a:r>
            <a:r>
              <a:rPr dirty="0" sz="1200" spc="-1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55" b="1" i="1">
                <a:solidFill>
                  <a:srgbClr val="FFFF00"/>
                </a:solidFill>
                <a:latin typeface="Arial"/>
                <a:cs typeface="Arial"/>
              </a:rPr>
              <a:t>Eléctri</a:t>
            </a:r>
            <a:r>
              <a:rPr dirty="0" sz="1200" spc="-235" b="1" i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baseline="17361" sz="1200" spc="-150">
                <a:latin typeface="Arial MT"/>
                <a:cs typeface="Arial MT"/>
              </a:rPr>
              <a:t>2</a:t>
            </a:r>
            <a:r>
              <a:rPr dirty="0" sz="1200" spc="-459" b="1" i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baseline="17361" sz="1200" spc="89">
                <a:latin typeface="Arial MT"/>
                <a:cs typeface="Arial MT"/>
              </a:rPr>
              <a:t>9</a:t>
            </a:r>
            <a:endParaRPr baseline="17361" sz="1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027027" y="6902450"/>
            <a:ext cx="89154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800" spc="-10">
                <a:latin typeface="Arial MT"/>
                <a:cs typeface="Arial MT"/>
              </a:rPr>
              <a:t>50160-MBX686.ppt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165725" y="1994154"/>
            <a:ext cx="4284980" cy="4295775"/>
            <a:chOff x="5165725" y="1994154"/>
            <a:chExt cx="4284980" cy="4295775"/>
          </a:xfrm>
        </p:grpSpPr>
        <p:sp>
          <p:nvSpPr>
            <p:cNvPr id="10" name="object 10" descr=""/>
            <p:cNvSpPr/>
            <p:nvPr/>
          </p:nvSpPr>
          <p:spPr>
            <a:xfrm>
              <a:off x="8124329" y="2007870"/>
              <a:ext cx="0" cy="208915"/>
            </a:xfrm>
            <a:custGeom>
              <a:avLst/>
              <a:gdLst/>
              <a:ahLst/>
              <a:cxnLst/>
              <a:rect l="l" t="t" r="r" b="b"/>
              <a:pathLst>
                <a:path w="0" h="208914">
                  <a:moveTo>
                    <a:pt x="0" y="0"/>
                  </a:moveTo>
                  <a:lnTo>
                    <a:pt x="0" y="20878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022221" y="2216658"/>
              <a:ext cx="190500" cy="201295"/>
            </a:xfrm>
            <a:custGeom>
              <a:avLst/>
              <a:gdLst/>
              <a:ahLst/>
              <a:cxnLst/>
              <a:rect l="l" t="t" r="r" b="b"/>
              <a:pathLst>
                <a:path w="190500" h="201294">
                  <a:moveTo>
                    <a:pt x="190500" y="100584"/>
                  </a:moveTo>
                  <a:lnTo>
                    <a:pt x="183010" y="139767"/>
                  </a:lnTo>
                  <a:lnTo>
                    <a:pt x="162591" y="171735"/>
                  </a:lnTo>
                  <a:lnTo>
                    <a:pt x="132314" y="193274"/>
                  </a:lnTo>
                  <a:lnTo>
                    <a:pt x="95250" y="201168"/>
                  </a:lnTo>
                  <a:lnTo>
                    <a:pt x="58185" y="193274"/>
                  </a:lnTo>
                  <a:lnTo>
                    <a:pt x="27908" y="171735"/>
                  </a:lnTo>
                  <a:lnTo>
                    <a:pt x="7489" y="139767"/>
                  </a:lnTo>
                  <a:lnTo>
                    <a:pt x="0" y="100584"/>
                  </a:lnTo>
                  <a:lnTo>
                    <a:pt x="7489" y="61400"/>
                  </a:lnTo>
                  <a:lnTo>
                    <a:pt x="27908" y="29432"/>
                  </a:lnTo>
                  <a:lnTo>
                    <a:pt x="58185" y="7893"/>
                  </a:lnTo>
                  <a:lnTo>
                    <a:pt x="95249" y="0"/>
                  </a:lnTo>
                  <a:lnTo>
                    <a:pt x="132314" y="7893"/>
                  </a:lnTo>
                  <a:lnTo>
                    <a:pt x="162591" y="29432"/>
                  </a:lnTo>
                  <a:lnTo>
                    <a:pt x="183010" y="61400"/>
                  </a:lnTo>
                  <a:lnTo>
                    <a:pt x="190500" y="100584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022221" y="2320290"/>
              <a:ext cx="190500" cy="201930"/>
            </a:xfrm>
            <a:custGeom>
              <a:avLst/>
              <a:gdLst/>
              <a:ahLst/>
              <a:cxnLst/>
              <a:rect l="l" t="t" r="r" b="b"/>
              <a:pathLst>
                <a:path w="190500" h="201930">
                  <a:moveTo>
                    <a:pt x="190500" y="101346"/>
                  </a:moveTo>
                  <a:lnTo>
                    <a:pt x="183010" y="140529"/>
                  </a:lnTo>
                  <a:lnTo>
                    <a:pt x="162591" y="172497"/>
                  </a:lnTo>
                  <a:lnTo>
                    <a:pt x="132314" y="194036"/>
                  </a:lnTo>
                  <a:lnTo>
                    <a:pt x="95250" y="201930"/>
                  </a:lnTo>
                  <a:lnTo>
                    <a:pt x="58185" y="194036"/>
                  </a:lnTo>
                  <a:lnTo>
                    <a:pt x="27908" y="172497"/>
                  </a:lnTo>
                  <a:lnTo>
                    <a:pt x="7489" y="140529"/>
                  </a:lnTo>
                  <a:lnTo>
                    <a:pt x="0" y="101346"/>
                  </a:lnTo>
                  <a:lnTo>
                    <a:pt x="7489" y="62043"/>
                  </a:lnTo>
                  <a:lnTo>
                    <a:pt x="27908" y="29813"/>
                  </a:lnTo>
                  <a:lnTo>
                    <a:pt x="58185" y="8012"/>
                  </a:lnTo>
                  <a:lnTo>
                    <a:pt x="95249" y="0"/>
                  </a:lnTo>
                  <a:lnTo>
                    <a:pt x="132314" y="8012"/>
                  </a:lnTo>
                  <a:lnTo>
                    <a:pt x="162591" y="29813"/>
                  </a:lnTo>
                  <a:lnTo>
                    <a:pt x="183010" y="62043"/>
                  </a:lnTo>
                  <a:lnTo>
                    <a:pt x="190500" y="101346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124329" y="2529078"/>
              <a:ext cx="0" cy="417830"/>
            </a:xfrm>
            <a:custGeom>
              <a:avLst/>
              <a:gdLst/>
              <a:ahLst/>
              <a:cxnLst/>
              <a:rect l="l" t="t" r="r" b="b"/>
              <a:pathLst>
                <a:path w="0" h="417830">
                  <a:moveTo>
                    <a:pt x="0" y="0"/>
                  </a:moveTo>
                  <a:lnTo>
                    <a:pt x="0" y="417576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716647" y="1994154"/>
              <a:ext cx="815340" cy="27940"/>
            </a:xfrm>
            <a:custGeom>
              <a:avLst/>
              <a:gdLst/>
              <a:ahLst/>
              <a:cxnLst/>
              <a:rect l="l" t="t" r="r" b="b"/>
              <a:pathLst>
                <a:path w="815340" h="27939">
                  <a:moveTo>
                    <a:pt x="815340" y="27431"/>
                  </a:moveTo>
                  <a:lnTo>
                    <a:pt x="815340" y="0"/>
                  </a:lnTo>
                  <a:lnTo>
                    <a:pt x="0" y="0"/>
                  </a:lnTo>
                  <a:lnTo>
                    <a:pt x="0" y="27431"/>
                  </a:lnTo>
                  <a:lnTo>
                    <a:pt x="815340" y="2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124329" y="2946654"/>
              <a:ext cx="0" cy="104775"/>
            </a:xfrm>
            <a:custGeom>
              <a:avLst/>
              <a:gdLst/>
              <a:ahLst/>
              <a:cxnLst/>
              <a:rect l="l" t="t" r="r" b="b"/>
              <a:pathLst>
                <a:path w="0" h="104775">
                  <a:moveTo>
                    <a:pt x="0" y="0"/>
                  </a:moveTo>
                  <a:lnTo>
                    <a:pt x="0" y="104394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716647" y="3036570"/>
              <a:ext cx="815340" cy="28575"/>
            </a:xfrm>
            <a:custGeom>
              <a:avLst/>
              <a:gdLst/>
              <a:ahLst/>
              <a:cxnLst/>
              <a:rect l="l" t="t" r="r" b="b"/>
              <a:pathLst>
                <a:path w="815340" h="28575">
                  <a:moveTo>
                    <a:pt x="815340" y="28193"/>
                  </a:moveTo>
                  <a:lnTo>
                    <a:pt x="815340" y="0"/>
                  </a:lnTo>
                  <a:lnTo>
                    <a:pt x="0" y="0"/>
                  </a:lnTo>
                  <a:lnTo>
                    <a:pt x="0" y="28193"/>
                  </a:lnTo>
                  <a:lnTo>
                    <a:pt x="815340" y="281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716647" y="3051048"/>
              <a:ext cx="815340" cy="0"/>
            </a:xfrm>
            <a:custGeom>
              <a:avLst/>
              <a:gdLst/>
              <a:ahLst/>
              <a:cxnLst/>
              <a:rect l="l" t="t" r="r" b="b"/>
              <a:pathLst>
                <a:path w="815340" h="0">
                  <a:moveTo>
                    <a:pt x="0" y="0"/>
                  </a:moveTo>
                  <a:lnTo>
                    <a:pt x="815340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124317" y="2946654"/>
              <a:ext cx="0" cy="521334"/>
            </a:xfrm>
            <a:custGeom>
              <a:avLst/>
              <a:gdLst/>
              <a:ahLst/>
              <a:cxnLst/>
              <a:rect l="l" t="t" r="r" b="b"/>
              <a:pathLst>
                <a:path w="0" h="521335">
                  <a:moveTo>
                    <a:pt x="0" y="0"/>
                  </a:moveTo>
                  <a:lnTo>
                    <a:pt x="0" y="104394"/>
                  </a:lnTo>
                  <a:lnTo>
                    <a:pt x="0" y="52120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327770" y="3467862"/>
              <a:ext cx="204470" cy="3810"/>
            </a:xfrm>
            <a:custGeom>
              <a:avLst/>
              <a:gdLst/>
              <a:ahLst/>
              <a:cxnLst/>
              <a:rect l="l" t="t" r="r" b="b"/>
              <a:pathLst>
                <a:path w="204470" h="3810">
                  <a:moveTo>
                    <a:pt x="0" y="0"/>
                  </a:moveTo>
                  <a:lnTo>
                    <a:pt x="204215" y="3809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327770" y="3467862"/>
              <a:ext cx="204470" cy="107950"/>
            </a:xfrm>
            <a:custGeom>
              <a:avLst/>
              <a:gdLst/>
              <a:ahLst/>
              <a:cxnLst/>
              <a:rect l="l" t="t" r="r" b="b"/>
              <a:pathLst>
                <a:path w="204470" h="107950">
                  <a:moveTo>
                    <a:pt x="204216" y="0"/>
                  </a:moveTo>
                  <a:lnTo>
                    <a:pt x="102108" y="107442"/>
                  </a:lnTo>
                  <a:lnTo>
                    <a:pt x="0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8429878" y="3051048"/>
              <a:ext cx="0" cy="417195"/>
            </a:xfrm>
            <a:custGeom>
              <a:avLst/>
              <a:gdLst/>
              <a:ahLst/>
              <a:cxnLst/>
              <a:rect l="l" t="t" r="r" b="b"/>
              <a:pathLst>
                <a:path w="0" h="417195">
                  <a:moveTo>
                    <a:pt x="0" y="0"/>
                  </a:moveTo>
                  <a:lnTo>
                    <a:pt x="0" y="416814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818754" y="3051048"/>
              <a:ext cx="0" cy="417195"/>
            </a:xfrm>
            <a:custGeom>
              <a:avLst/>
              <a:gdLst/>
              <a:ahLst/>
              <a:cxnLst/>
              <a:rect l="l" t="t" r="r" b="b"/>
              <a:pathLst>
                <a:path w="0" h="417195">
                  <a:moveTo>
                    <a:pt x="0" y="0"/>
                  </a:moveTo>
                  <a:lnTo>
                    <a:pt x="0" y="416814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022208" y="3467862"/>
              <a:ext cx="204470" cy="3810"/>
            </a:xfrm>
            <a:custGeom>
              <a:avLst/>
              <a:gdLst/>
              <a:ahLst/>
              <a:cxnLst/>
              <a:rect l="l" t="t" r="r" b="b"/>
              <a:pathLst>
                <a:path w="204470" h="3810">
                  <a:moveTo>
                    <a:pt x="0" y="0"/>
                  </a:moveTo>
                  <a:lnTo>
                    <a:pt x="204215" y="3809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022208" y="3467862"/>
              <a:ext cx="204470" cy="107950"/>
            </a:xfrm>
            <a:custGeom>
              <a:avLst/>
              <a:gdLst/>
              <a:ahLst/>
              <a:cxnLst/>
              <a:rect l="l" t="t" r="r" b="b"/>
              <a:pathLst>
                <a:path w="204470" h="107950">
                  <a:moveTo>
                    <a:pt x="204216" y="0"/>
                  </a:moveTo>
                  <a:lnTo>
                    <a:pt x="102108" y="107442"/>
                  </a:lnTo>
                  <a:lnTo>
                    <a:pt x="0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716647" y="3467862"/>
              <a:ext cx="204470" cy="3810"/>
            </a:xfrm>
            <a:custGeom>
              <a:avLst/>
              <a:gdLst/>
              <a:ahLst/>
              <a:cxnLst/>
              <a:rect l="l" t="t" r="r" b="b"/>
              <a:pathLst>
                <a:path w="204470" h="3810">
                  <a:moveTo>
                    <a:pt x="0" y="0"/>
                  </a:moveTo>
                  <a:lnTo>
                    <a:pt x="204215" y="3809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716647" y="3467862"/>
              <a:ext cx="204470" cy="107950"/>
            </a:xfrm>
            <a:custGeom>
              <a:avLst/>
              <a:gdLst/>
              <a:ahLst/>
              <a:cxnLst/>
              <a:rect l="l" t="t" r="r" b="b"/>
              <a:pathLst>
                <a:path w="204470" h="107950">
                  <a:moveTo>
                    <a:pt x="204216" y="0"/>
                  </a:moveTo>
                  <a:lnTo>
                    <a:pt x="102108" y="107442"/>
                  </a:lnTo>
                  <a:lnTo>
                    <a:pt x="0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290944" y="3572256"/>
              <a:ext cx="1527810" cy="723265"/>
            </a:xfrm>
            <a:custGeom>
              <a:avLst/>
              <a:gdLst/>
              <a:ahLst/>
              <a:cxnLst/>
              <a:rect l="l" t="t" r="r" b="b"/>
              <a:pathLst>
                <a:path w="1527809" h="723264">
                  <a:moveTo>
                    <a:pt x="1527810" y="0"/>
                  </a:moveTo>
                  <a:lnTo>
                    <a:pt x="1527810" y="313182"/>
                  </a:lnTo>
                </a:path>
                <a:path w="1527809" h="723264">
                  <a:moveTo>
                    <a:pt x="0" y="723138"/>
                  </a:moveTo>
                  <a:lnTo>
                    <a:pt x="0" y="416814"/>
                  </a:lnTo>
                  <a:lnTo>
                    <a:pt x="902970" y="416813"/>
                  </a:lnTo>
                  <a:lnTo>
                    <a:pt x="902970" y="723138"/>
                  </a:lnTo>
                  <a:lnTo>
                    <a:pt x="0" y="723138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902069" y="4093464"/>
              <a:ext cx="112395" cy="201930"/>
            </a:xfrm>
            <a:custGeom>
              <a:avLst/>
              <a:gdLst/>
              <a:ahLst/>
              <a:cxnLst/>
              <a:rect l="l" t="t" r="r" b="b"/>
              <a:pathLst>
                <a:path w="112395" h="201929">
                  <a:moveTo>
                    <a:pt x="0" y="201930"/>
                  </a:moveTo>
                  <a:lnTo>
                    <a:pt x="0" y="0"/>
                  </a:lnTo>
                  <a:lnTo>
                    <a:pt x="112013" y="0"/>
                  </a:lnTo>
                  <a:lnTo>
                    <a:pt x="112013" y="201930"/>
                  </a:lnTo>
                  <a:lnTo>
                    <a:pt x="0" y="201930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290944" y="3885438"/>
              <a:ext cx="916940" cy="107950"/>
            </a:xfrm>
            <a:custGeom>
              <a:avLst/>
              <a:gdLst/>
              <a:ahLst/>
              <a:cxnLst/>
              <a:rect l="l" t="t" r="r" b="b"/>
              <a:pathLst>
                <a:path w="916940" h="107950">
                  <a:moveTo>
                    <a:pt x="0" y="107441"/>
                  </a:moveTo>
                  <a:lnTo>
                    <a:pt x="183642" y="0"/>
                  </a:lnTo>
                  <a:lnTo>
                    <a:pt x="183642" y="107441"/>
                  </a:lnTo>
                  <a:lnTo>
                    <a:pt x="366522" y="0"/>
                  </a:lnTo>
                  <a:lnTo>
                    <a:pt x="366522" y="107441"/>
                  </a:lnTo>
                  <a:lnTo>
                    <a:pt x="550164" y="0"/>
                  </a:lnTo>
                  <a:lnTo>
                    <a:pt x="550164" y="107441"/>
                  </a:lnTo>
                  <a:lnTo>
                    <a:pt x="733806" y="0"/>
                  </a:lnTo>
                  <a:lnTo>
                    <a:pt x="733806" y="107441"/>
                  </a:lnTo>
                  <a:lnTo>
                    <a:pt x="916686" y="0"/>
                  </a:lnTo>
                  <a:lnTo>
                    <a:pt x="916686" y="107441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8429878" y="3572256"/>
              <a:ext cx="611505" cy="1982470"/>
            </a:xfrm>
            <a:custGeom>
              <a:avLst/>
              <a:gdLst/>
              <a:ahLst/>
              <a:cxnLst/>
              <a:rect l="l" t="t" r="r" b="b"/>
              <a:pathLst>
                <a:path w="611504" h="1982470">
                  <a:moveTo>
                    <a:pt x="0" y="0"/>
                  </a:moveTo>
                  <a:lnTo>
                    <a:pt x="0" y="1981962"/>
                  </a:lnTo>
                  <a:lnTo>
                    <a:pt x="611124" y="1981962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429878" y="4927854"/>
              <a:ext cx="611505" cy="0"/>
            </a:xfrm>
            <a:custGeom>
              <a:avLst/>
              <a:gdLst/>
              <a:ahLst/>
              <a:cxnLst/>
              <a:rect l="l" t="t" r="r" b="b"/>
              <a:pathLst>
                <a:path w="611504" h="0">
                  <a:moveTo>
                    <a:pt x="0" y="0"/>
                  </a:moveTo>
                  <a:lnTo>
                    <a:pt x="611124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818754" y="3885438"/>
              <a:ext cx="0" cy="1668780"/>
            </a:xfrm>
            <a:custGeom>
              <a:avLst/>
              <a:gdLst/>
              <a:ahLst/>
              <a:cxnLst/>
              <a:rect l="l" t="t" r="r" b="b"/>
              <a:pathLst>
                <a:path w="0" h="1668779">
                  <a:moveTo>
                    <a:pt x="0" y="0"/>
                  </a:moveTo>
                  <a:lnTo>
                    <a:pt x="0" y="166878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429878" y="4059174"/>
              <a:ext cx="923925" cy="236220"/>
            </a:xfrm>
            <a:custGeom>
              <a:avLst/>
              <a:gdLst/>
              <a:ahLst/>
              <a:cxnLst/>
              <a:rect l="l" t="t" r="r" b="b"/>
              <a:pathLst>
                <a:path w="923925" h="236220">
                  <a:moveTo>
                    <a:pt x="0" y="138684"/>
                  </a:moveTo>
                  <a:lnTo>
                    <a:pt x="611124" y="138684"/>
                  </a:lnTo>
                </a:path>
                <a:path w="923925" h="236220">
                  <a:moveTo>
                    <a:pt x="590550" y="236220"/>
                  </a:moveTo>
                  <a:lnTo>
                    <a:pt x="590550" y="0"/>
                  </a:lnTo>
                  <a:lnTo>
                    <a:pt x="923544" y="0"/>
                  </a:lnTo>
                  <a:lnTo>
                    <a:pt x="923544" y="236220"/>
                  </a:lnTo>
                  <a:lnTo>
                    <a:pt x="590550" y="236220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938895" y="3885438"/>
              <a:ext cx="509905" cy="173990"/>
            </a:xfrm>
            <a:custGeom>
              <a:avLst/>
              <a:gdLst/>
              <a:ahLst/>
              <a:cxnLst/>
              <a:rect l="l" t="t" r="r" b="b"/>
              <a:pathLst>
                <a:path w="509904" h="173989">
                  <a:moveTo>
                    <a:pt x="268224" y="0"/>
                  </a:moveTo>
                  <a:lnTo>
                    <a:pt x="0" y="173736"/>
                  </a:lnTo>
                </a:path>
                <a:path w="509904" h="173989">
                  <a:moveTo>
                    <a:pt x="268224" y="0"/>
                  </a:moveTo>
                  <a:lnTo>
                    <a:pt x="509778" y="173735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938895" y="4059174"/>
              <a:ext cx="509905" cy="13970"/>
            </a:xfrm>
            <a:custGeom>
              <a:avLst/>
              <a:gdLst/>
              <a:ahLst/>
              <a:cxnLst/>
              <a:rect l="l" t="t" r="r" b="b"/>
              <a:pathLst>
                <a:path w="509904" h="13970">
                  <a:moveTo>
                    <a:pt x="0" y="0"/>
                  </a:moveTo>
                  <a:lnTo>
                    <a:pt x="509778" y="0"/>
                  </a:lnTo>
                </a:path>
                <a:path w="509904" h="13970">
                  <a:moveTo>
                    <a:pt x="241554" y="13715"/>
                  </a:moveTo>
                  <a:lnTo>
                    <a:pt x="241554" y="0"/>
                  </a:lnTo>
                  <a:lnTo>
                    <a:pt x="275082" y="0"/>
                  </a:lnTo>
                  <a:lnTo>
                    <a:pt x="275082" y="13715"/>
                  </a:lnTo>
                  <a:lnTo>
                    <a:pt x="241554" y="13715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9180448" y="4083558"/>
              <a:ext cx="44450" cy="45085"/>
            </a:xfrm>
            <a:custGeom>
              <a:avLst/>
              <a:gdLst/>
              <a:ahLst/>
              <a:cxnLst/>
              <a:rect l="l" t="t" r="r" b="b"/>
              <a:pathLst>
                <a:path w="44450" h="45085">
                  <a:moveTo>
                    <a:pt x="44196" y="22098"/>
                  </a:moveTo>
                  <a:lnTo>
                    <a:pt x="42457" y="31134"/>
                  </a:lnTo>
                  <a:lnTo>
                    <a:pt x="37719" y="38385"/>
                  </a:lnTo>
                  <a:lnTo>
                    <a:pt x="30694" y="43207"/>
                  </a:lnTo>
                  <a:lnTo>
                    <a:pt x="22098" y="44958"/>
                  </a:lnTo>
                  <a:lnTo>
                    <a:pt x="13501" y="43207"/>
                  </a:lnTo>
                  <a:lnTo>
                    <a:pt x="6477" y="38385"/>
                  </a:lnTo>
                  <a:lnTo>
                    <a:pt x="1738" y="31134"/>
                  </a:lnTo>
                  <a:lnTo>
                    <a:pt x="0" y="22098"/>
                  </a:lnTo>
                  <a:lnTo>
                    <a:pt x="1738" y="13501"/>
                  </a:lnTo>
                  <a:lnTo>
                    <a:pt x="6477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207119" y="4100322"/>
              <a:ext cx="3810" cy="17780"/>
            </a:xfrm>
            <a:custGeom>
              <a:avLst/>
              <a:gdLst/>
              <a:ahLst/>
              <a:cxnLst/>
              <a:rect l="l" t="t" r="r" b="b"/>
              <a:pathLst>
                <a:path w="3809" h="17779">
                  <a:moveTo>
                    <a:pt x="0" y="0"/>
                  </a:moveTo>
                  <a:lnTo>
                    <a:pt x="3810" y="17526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9207119" y="4117848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5">
                  <a:moveTo>
                    <a:pt x="0" y="0"/>
                  </a:moveTo>
                  <a:lnTo>
                    <a:pt x="13716" y="10667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9197213" y="4117848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5">
                  <a:moveTo>
                    <a:pt x="13716" y="0"/>
                  </a:moveTo>
                  <a:lnTo>
                    <a:pt x="0" y="1066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9261983" y="4107942"/>
              <a:ext cx="54610" cy="0"/>
            </a:xfrm>
            <a:custGeom>
              <a:avLst/>
              <a:gdLst/>
              <a:ahLst/>
              <a:cxnLst/>
              <a:rect l="l" t="t" r="r" b="b"/>
              <a:pathLst>
                <a:path w="54609" h="0">
                  <a:moveTo>
                    <a:pt x="0" y="0"/>
                  </a:moveTo>
                  <a:lnTo>
                    <a:pt x="54102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9098915" y="4107942"/>
              <a:ext cx="54610" cy="0"/>
            </a:xfrm>
            <a:custGeom>
              <a:avLst/>
              <a:gdLst/>
              <a:ahLst/>
              <a:cxnLst/>
              <a:rect l="l" t="t" r="r" b="b"/>
              <a:pathLst>
                <a:path w="54609" h="0">
                  <a:moveTo>
                    <a:pt x="0" y="0"/>
                  </a:moveTo>
                  <a:lnTo>
                    <a:pt x="54102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9125584" y="4131564"/>
              <a:ext cx="31750" cy="24765"/>
            </a:xfrm>
            <a:custGeom>
              <a:avLst/>
              <a:gdLst/>
              <a:ahLst/>
              <a:cxnLst/>
              <a:rect l="l" t="t" r="r" b="b"/>
              <a:pathLst>
                <a:path w="31750" h="24764">
                  <a:moveTo>
                    <a:pt x="31242" y="0"/>
                  </a:moveTo>
                  <a:lnTo>
                    <a:pt x="0" y="24384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9153016" y="4155948"/>
              <a:ext cx="27940" cy="48895"/>
            </a:xfrm>
            <a:custGeom>
              <a:avLst/>
              <a:gdLst/>
              <a:ahLst/>
              <a:cxnLst/>
              <a:rect l="l" t="t" r="r" b="b"/>
              <a:pathLst>
                <a:path w="27940" h="48895">
                  <a:moveTo>
                    <a:pt x="27431" y="0"/>
                  </a:moveTo>
                  <a:lnTo>
                    <a:pt x="0" y="4876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9261983" y="4131564"/>
              <a:ext cx="54610" cy="24765"/>
            </a:xfrm>
            <a:custGeom>
              <a:avLst/>
              <a:gdLst/>
              <a:ahLst/>
              <a:cxnLst/>
              <a:rect l="l" t="t" r="r" b="b"/>
              <a:pathLst>
                <a:path w="54609" h="24764">
                  <a:moveTo>
                    <a:pt x="0" y="0"/>
                  </a:moveTo>
                  <a:lnTo>
                    <a:pt x="54102" y="24383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9234551" y="4155948"/>
              <a:ext cx="27940" cy="48895"/>
            </a:xfrm>
            <a:custGeom>
              <a:avLst/>
              <a:gdLst/>
              <a:ahLst/>
              <a:cxnLst/>
              <a:rect l="l" t="t" r="r" b="b"/>
              <a:pathLst>
                <a:path w="27940" h="48895">
                  <a:moveTo>
                    <a:pt x="0" y="0"/>
                  </a:moveTo>
                  <a:lnTo>
                    <a:pt x="27432" y="4876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7207630" y="5554218"/>
              <a:ext cx="611505" cy="0"/>
            </a:xfrm>
            <a:custGeom>
              <a:avLst/>
              <a:gdLst/>
              <a:ahLst/>
              <a:cxnLst/>
              <a:rect l="l" t="t" r="r" b="b"/>
              <a:pathLst>
                <a:path w="611504" h="0">
                  <a:moveTo>
                    <a:pt x="0" y="0"/>
                  </a:moveTo>
                  <a:lnTo>
                    <a:pt x="611124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7207630" y="4197858"/>
              <a:ext cx="611505" cy="0"/>
            </a:xfrm>
            <a:custGeom>
              <a:avLst/>
              <a:gdLst/>
              <a:ahLst/>
              <a:cxnLst/>
              <a:rect l="l" t="t" r="r" b="b"/>
              <a:pathLst>
                <a:path w="611504" h="0">
                  <a:moveTo>
                    <a:pt x="0" y="0"/>
                  </a:moveTo>
                  <a:lnTo>
                    <a:pt x="611124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290944" y="4719827"/>
              <a:ext cx="1527810" cy="306070"/>
            </a:xfrm>
            <a:custGeom>
              <a:avLst/>
              <a:gdLst/>
              <a:ahLst/>
              <a:cxnLst/>
              <a:rect l="l" t="t" r="r" b="b"/>
              <a:pathLst>
                <a:path w="1527809" h="306070">
                  <a:moveTo>
                    <a:pt x="916686" y="208025"/>
                  </a:moveTo>
                  <a:lnTo>
                    <a:pt x="1527810" y="208025"/>
                  </a:lnTo>
                </a:path>
                <a:path w="1527809" h="306070">
                  <a:moveTo>
                    <a:pt x="0" y="305562"/>
                  </a:moveTo>
                  <a:lnTo>
                    <a:pt x="0" y="0"/>
                  </a:lnTo>
                  <a:lnTo>
                    <a:pt x="902969" y="0"/>
                  </a:lnTo>
                  <a:lnTo>
                    <a:pt x="902969" y="305561"/>
                  </a:lnTo>
                  <a:lnTo>
                    <a:pt x="0" y="305562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902069" y="4823460"/>
              <a:ext cx="112395" cy="201930"/>
            </a:xfrm>
            <a:custGeom>
              <a:avLst/>
              <a:gdLst/>
              <a:ahLst/>
              <a:cxnLst/>
              <a:rect l="l" t="t" r="r" b="b"/>
              <a:pathLst>
                <a:path w="112395" h="201929">
                  <a:moveTo>
                    <a:pt x="0" y="201929"/>
                  </a:moveTo>
                  <a:lnTo>
                    <a:pt x="0" y="0"/>
                  </a:lnTo>
                  <a:lnTo>
                    <a:pt x="112013" y="0"/>
                  </a:lnTo>
                  <a:lnTo>
                    <a:pt x="112013" y="201929"/>
                  </a:lnTo>
                  <a:lnTo>
                    <a:pt x="0" y="201929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290944" y="4615433"/>
              <a:ext cx="916940" cy="1140460"/>
            </a:xfrm>
            <a:custGeom>
              <a:avLst/>
              <a:gdLst/>
              <a:ahLst/>
              <a:cxnLst/>
              <a:rect l="l" t="t" r="r" b="b"/>
              <a:pathLst>
                <a:path w="916940" h="1140460">
                  <a:moveTo>
                    <a:pt x="0" y="107441"/>
                  </a:moveTo>
                  <a:lnTo>
                    <a:pt x="183642" y="0"/>
                  </a:lnTo>
                  <a:lnTo>
                    <a:pt x="183642" y="107441"/>
                  </a:lnTo>
                  <a:lnTo>
                    <a:pt x="366522" y="0"/>
                  </a:lnTo>
                  <a:lnTo>
                    <a:pt x="366522" y="107441"/>
                  </a:lnTo>
                  <a:lnTo>
                    <a:pt x="550164" y="0"/>
                  </a:lnTo>
                  <a:lnTo>
                    <a:pt x="550164" y="107441"/>
                  </a:lnTo>
                  <a:lnTo>
                    <a:pt x="733806" y="0"/>
                  </a:lnTo>
                  <a:lnTo>
                    <a:pt x="733806" y="107441"/>
                  </a:lnTo>
                  <a:lnTo>
                    <a:pt x="916686" y="0"/>
                  </a:lnTo>
                  <a:lnTo>
                    <a:pt x="916686" y="107441"/>
                  </a:lnTo>
                </a:path>
                <a:path w="916940" h="1140460">
                  <a:moveTo>
                    <a:pt x="0" y="1139951"/>
                  </a:moveTo>
                  <a:lnTo>
                    <a:pt x="0" y="834389"/>
                  </a:lnTo>
                  <a:lnTo>
                    <a:pt x="902969" y="834389"/>
                  </a:lnTo>
                  <a:lnTo>
                    <a:pt x="902969" y="1139951"/>
                  </a:lnTo>
                  <a:lnTo>
                    <a:pt x="0" y="1139951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902069" y="5554218"/>
              <a:ext cx="112395" cy="201295"/>
            </a:xfrm>
            <a:custGeom>
              <a:avLst/>
              <a:gdLst/>
              <a:ahLst/>
              <a:cxnLst/>
              <a:rect l="l" t="t" r="r" b="b"/>
              <a:pathLst>
                <a:path w="112395" h="201295">
                  <a:moveTo>
                    <a:pt x="0" y="201168"/>
                  </a:moveTo>
                  <a:lnTo>
                    <a:pt x="0" y="0"/>
                  </a:lnTo>
                  <a:lnTo>
                    <a:pt x="112013" y="0"/>
                  </a:lnTo>
                  <a:lnTo>
                    <a:pt x="112013" y="201168"/>
                  </a:lnTo>
                  <a:lnTo>
                    <a:pt x="0" y="201168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290944" y="4789170"/>
              <a:ext cx="3062605" cy="664210"/>
            </a:xfrm>
            <a:custGeom>
              <a:avLst/>
              <a:gdLst/>
              <a:ahLst/>
              <a:cxnLst/>
              <a:rect l="l" t="t" r="r" b="b"/>
              <a:pathLst>
                <a:path w="3062604" h="664210">
                  <a:moveTo>
                    <a:pt x="0" y="663702"/>
                  </a:moveTo>
                  <a:lnTo>
                    <a:pt x="183642" y="556260"/>
                  </a:lnTo>
                  <a:lnTo>
                    <a:pt x="183642" y="663702"/>
                  </a:lnTo>
                  <a:lnTo>
                    <a:pt x="366522" y="556260"/>
                  </a:lnTo>
                  <a:lnTo>
                    <a:pt x="366522" y="663702"/>
                  </a:lnTo>
                  <a:lnTo>
                    <a:pt x="550164" y="556260"/>
                  </a:lnTo>
                  <a:lnTo>
                    <a:pt x="550164" y="663702"/>
                  </a:lnTo>
                  <a:lnTo>
                    <a:pt x="733806" y="556260"/>
                  </a:lnTo>
                  <a:lnTo>
                    <a:pt x="733806" y="663702"/>
                  </a:lnTo>
                  <a:lnTo>
                    <a:pt x="916686" y="556260"/>
                  </a:lnTo>
                  <a:lnTo>
                    <a:pt x="916686" y="663702"/>
                  </a:lnTo>
                </a:path>
                <a:path w="3062604" h="664210">
                  <a:moveTo>
                    <a:pt x="2729484" y="236220"/>
                  </a:moveTo>
                  <a:lnTo>
                    <a:pt x="2729484" y="0"/>
                  </a:lnTo>
                  <a:lnTo>
                    <a:pt x="3062478" y="0"/>
                  </a:lnTo>
                  <a:lnTo>
                    <a:pt x="3062478" y="236220"/>
                  </a:lnTo>
                  <a:lnTo>
                    <a:pt x="2729484" y="236220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8938895" y="4615433"/>
              <a:ext cx="509905" cy="173990"/>
            </a:xfrm>
            <a:custGeom>
              <a:avLst/>
              <a:gdLst/>
              <a:ahLst/>
              <a:cxnLst/>
              <a:rect l="l" t="t" r="r" b="b"/>
              <a:pathLst>
                <a:path w="509904" h="173989">
                  <a:moveTo>
                    <a:pt x="268224" y="0"/>
                  </a:moveTo>
                  <a:lnTo>
                    <a:pt x="0" y="173736"/>
                  </a:lnTo>
                </a:path>
                <a:path w="509904" h="173989">
                  <a:moveTo>
                    <a:pt x="268224" y="0"/>
                  </a:moveTo>
                  <a:lnTo>
                    <a:pt x="509778" y="173735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8938895" y="4789170"/>
              <a:ext cx="509905" cy="13970"/>
            </a:xfrm>
            <a:custGeom>
              <a:avLst/>
              <a:gdLst/>
              <a:ahLst/>
              <a:cxnLst/>
              <a:rect l="l" t="t" r="r" b="b"/>
              <a:pathLst>
                <a:path w="509904" h="13970">
                  <a:moveTo>
                    <a:pt x="0" y="0"/>
                  </a:moveTo>
                  <a:lnTo>
                    <a:pt x="509778" y="0"/>
                  </a:lnTo>
                </a:path>
                <a:path w="509904" h="13970">
                  <a:moveTo>
                    <a:pt x="241554" y="13715"/>
                  </a:moveTo>
                  <a:lnTo>
                    <a:pt x="241554" y="0"/>
                  </a:lnTo>
                  <a:lnTo>
                    <a:pt x="275082" y="0"/>
                  </a:lnTo>
                  <a:lnTo>
                    <a:pt x="275082" y="13715"/>
                  </a:lnTo>
                  <a:lnTo>
                    <a:pt x="241554" y="13715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9180448" y="4813554"/>
              <a:ext cx="44450" cy="45085"/>
            </a:xfrm>
            <a:custGeom>
              <a:avLst/>
              <a:gdLst/>
              <a:ahLst/>
              <a:cxnLst/>
              <a:rect l="l" t="t" r="r" b="b"/>
              <a:pathLst>
                <a:path w="44450" h="45085">
                  <a:moveTo>
                    <a:pt x="44196" y="22098"/>
                  </a:moveTo>
                  <a:lnTo>
                    <a:pt x="42457" y="31134"/>
                  </a:lnTo>
                  <a:lnTo>
                    <a:pt x="37719" y="38385"/>
                  </a:lnTo>
                  <a:lnTo>
                    <a:pt x="30694" y="43207"/>
                  </a:lnTo>
                  <a:lnTo>
                    <a:pt x="22098" y="44958"/>
                  </a:lnTo>
                  <a:lnTo>
                    <a:pt x="13501" y="43207"/>
                  </a:lnTo>
                  <a:lnTo>
                    <a:pt x="6477" y="38385"/>
                  </a:lnTo>
                  <a:lnTo>
                    <a:pt x="1738" y="31134"/>
                  </a:lnTo>
                  <a:lnTo>
                    <a:pt x="0" y="22098"/>
                  </a:lnTo>
                  <a:lnTo>
                    <a:pt x="1738" y="13501"/>
                  </a:lnTo>
                  <a:lnTo>
                    <a:pt x="6477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9207119" y="4831080"/>
              <a:ext cx="3810" cy="17145"/>
            </a:xfrm>
            <a:custGeom>
              <a:avLst/>
              <a:gdLst/>
              <a:ahLst/>
              <a:cxnLst/>
              <a:rect l="l" t="t" r="r" b="b"/>
              <a:pathLst>
                <a:path w="3809" h="17145">
                  <a:moveTo>
                    <a:pt x="0" y="0"/>
                  </a:moveTo>
                  <a:lnTo>
                    <a:pt x="3810" y="16764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9207119" y="4847844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5">
                  <a:moveTo>
                    <a:pt x="0" y="0"/>
                  </a:moveTo>
                  <a:lnTo>
                    <a:pt x="13716" y="10667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9197213" y="4847844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5">
                  <a:moveTo>
                    <a:pt x="13716" y="0"/>
                  </a:moveTo>
                  <a:lnTo>
                    <a:pt x="0" y="1066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9261983" y="4837938"/>
              <a:ext cx="54610" cy="0"/>
            </a:xfrm>
            <a:custGeom>
              <a:avLst/>
              <a:gdLst/>
              <a:ahLst/>
              <a:cxnLst/>
              <a:rect l="l" t="t" r="r" b="b"/>
              <a:pathLst>
                <a:path w="54609" h="0">
                  <a:moveTo>
                    <a:pt x="0" y="0"/>
                  </a:moveTo>
                  <a:lnTo>
                    <a:pt x="54102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9098915" y="4837938"/>
              <a:ext cx="54610" cy="0"/>
            </a:xfrm>
            <a:custGeom>
              <a:avLst/>
              <a:gdLst/>
              <a:ahLst/>
              <a:cxnLst/>
              <a:rect l="l" t="t" r="r" b="b"/>
              <a:pathLst>
                <a:path w="54609" h="0">
                  <a:moveTo>
                    <a:pt x="0" y="0"/>
                  </a:moveTo>
                  <a:lnTo>
                    <a:pt x="54102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9125584" y="4862322"/>
              <a:ext cx="31750" cy="24765"/>
            </a:xfrm>
            <a:custGeom>
              <a:avLst/>
              <a:gdLst/>
              <a:ahLst/>
              <a:cxnLst/>
              <a:rect l="l" t="t" r="r" b="b"/>
              <a:pathLst>
                <a:path w="31750" h="24764">
                  <a:moveTo>
                    <a:pt x="31242" y="0"/>
                  </a:moveTo>
                  <a:lnTo>
                    <a:pt x="0" y="24384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9153016" y="4886705"/>
              <a:ext cx="27940" cy="48260"/>
            </a:xfrm>
            <a:custGeom>
              <a:avLst/>
              <a:gdLst/>
              <a:ahLst/>
              <a:cxnLst/>
              <a:rect l="l" t="t" r="r" b="b"/>
              <a:pathLst>
                <a:path w="27940" h="48260">
                  <a:moveTo>
                    <a:pt x="27431" y="0"/>
                  </a:moveTo>
                  <a:lnTo>
                    <a:pt x="0" y="48006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9261983" y="4862322"/>
              <a:ext cx="54610" cy="24765"/>
            </a:xfrm>
            <a:custGeom>
              <a:avLst/>
              <a:gdLst/>
              <a:ahLst/>
              <a:cxnLst/>
              <a:rect l="l" t="t" r="r" b="b"/>
              <a:pathLst>
                <a:path w="54609" h="24764">
                  <a:moveTo>
                    <a:pt x="0" y="0"/>
                  </a:moveTo>
                  <a:lnTo>
                    <a:pt x="54102" y="24383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9020428" y="4886705"/>
              <a:ext cx="333375" cy="764540"/>
            </a:xfrm>
            <a:custGeom>
              <a:avLst/>
              <a:gdLst/>
              <a:ahLst/>
              <a:cxnLst/>
              <a:rect l="l" t="t" r="r" b="b"/>
              <a:pathLst>
                <a:path w="333375" h="764539">
                  <a:moveTo>
                    <a:pt x="214122" y="0"/>
                  </a:moveTo>
                  <a:lnTo>
                    <a:pt x="241554" y="48006"/>
                  </a:lnTo>
                </a:path>
                <a:path w="333375" h="764539">
                  <a:moveTo>
                    <a:pt x="0" y="764286"/>
                  </a:moveTo>
                  <a:lnTo>
                    <a:pt x="0" y="528066"/>
                  </a:lnTo>
                  <a:lnTo>
                    <a:pt x="332994" y="528066"/>
                  </a:lnTo>
                  <a:lnTo>
                    <a:pt x="332994" y="764286"/>
                  </a:lnTo>
                  <a:lnTo>
                    <a:pt x="0" y="764286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938895" y="5241036"/>
              <a:ext cx="509905" cy="173990"/>
            </a:xfrm>
            <a:custGeom>
              <a:avLst/>
              <a:gdLst/>
              <a:ahLst/>
              <a:cxnLst/>
              <a:rect l="l" t="t" r="r" b="b"/>
              <a:pathLst>
                <a:path w="509904" h="173989">
                  <a:moveTo>
                    <a:pt x="268224" y="0"/>
                  </a:moveTo>
                  <a:lnTo>
                    <a:pt x="0" y="173736"/>
                  </a:lnTo>
                </a:path>
                <a:path w="509904" h="173989">
                  <a:moveTo>
                    <a:pt x="268224" y="0"/>
                  </a:moveTo>
                  <a:lnTo>
                    <a:pt x="509778" y="173735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8938895" y="5414772"/>
              <a:ext cx="509905" cy="13970"/>
            </a:xfrm>
            <a:custGeom>
              <a:avLst/>
              <a:gdLst/>
              <a:ahLst/>
              <a:cxnLst/>
              <a:rect l="l" t="t" r="r" b="b"/>
              <a:pathLst>
                <a:path w="509904" h="13970">
                  <a:moveTo>
                    <a:pt x="0" y="0"/>
                  </a:moveTo>
                  <a:lnTo>
                    <a:pt x="509778" y="0"/>
                  </a:lnTo>
                </a:path>
                <a:path w="509904" h="13970">
                  <a:moveTo>
                    <a:pt x="241554" y="13715"/>
                  </a:moveTo>
                  <a:lnTo>
                    <a:pt x="241554" y="0"/>
                  </a:lnTo>
                  <a:lnTo>
                    <a:pt x="275082" y="0"/>
                  </a:lnTo>
                  <a:lnTo>
                    <a:pt x="275082" y="13715"/>
                  </a:lnTo>
                  <a:lnTo>
                    <a:pt x="241554" y="13715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9180448" y="5439156"/>
              <a:ext cx="44450" cy="45085"/>
            </a:xfrm>
            <a:custGeom>
              <a:avLst/>
              <a:gdLst/>
              <a:ahLst/>
              <a:cxnLst/>
              <a:rect l="l" t="t" r="r" b="b"/>
              <a:pathLst>
                <a:path w="44450" h="45085">
                  <a:moveTo>
                    <a:pt x="44196" y="22860"/>
                  </a:moveTo>
                  <a:lnTo>
                    <a:pt x="42457" y="31456"/>
                  </a:lnTo>
                  <a:lnTo>
                    <a:pt x="37719" y="38481"/>
                  </a:lnTo>
                  <a:lnTo>
                    <a:pt x="30694" y="43219"/>
                  </a:lnTo>
                  <a:lnTo>
                    <a:pt x="22098" y="44958"/>
                  </a:lnTo>
                  <a:lnTo>
                    <a:pt x="13501" y="43219"/>
                  </a:lnTo>
                  <a:lnTo>
                    <a:pt x="6477" y="38481"/>
                  </a:lnTo>
                  <a:lnTo>
                    <a:pt x="1738" y="31456"/>
                  </a:lnTo>
                  <a:lnTo>
                    <a:pt x="0" y="22860"/>
                  </a:lnTo>
                  <a:lnTo>
                    <a:pt x="1738" y="13823"/>
                  </a:lnTo>
                  <a:lnTo>
                    <a:pt x="6477" y="6572"/>
                  </a:lnTo>
                  <a:lnTo>
                    <a:pt x="13501" y="1750"/>
                  </a:lnTo>
                  <a:lnTo>
                    <a:pt x="22098" y="0"/>
                  </a:lnTo>
                  <a:lnTo>
                    <a:pt x="30694" y="1750"/>
                  </a:lnTo>
                  <a:lnTo>
                    <a:pt x="37719" y="6572"/>
                  </a:lnTo>
                  <a:lnTo>
                    <a:pt x="42457" y="13823"/>
                  </a:lnTo>
                  <a:lnTo>
                    <a:pt x="44196" y="22860"/>
                  </a:lnTo>
                  <a:close/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9207119" y="5456682"/>
              <a:ext cx="3810" cy="17780"/>
            </a:xfrm>
            <a:custGeom>
              <a:avLst/>
              <a:gdLst/>
              <a:ahLst/>
              <a:cxnLst/>
              <a:rect l="l" t="t" r="r" b="b"/>
              <a:pathLst>
                <a:path w="3809" h="17779">
                  <a:moveTo>
                    <a:pt x="0" y="0"/>
                  </a:moveTo>
                  <a:lnTo>
                    <a:pt x="3810" y="17526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9207119" y="5474207"/>
              <a:ext cx="13970" cy="10160"/>
            </a:xfrm>
            <a:custGeom>
              <a:avLst/>
              <a:gdLst/>
              <a:ahLst/>
              <a:cxnLst/>
              <a:rect l="l" t="t" r="r" b="b"/>
              <a:pathLst>
                <a:path w="13970" h="10160">
                  <a:moveTo>
                    <a:pt x="0" y="0"/>
                  </a:moveTo>
                  <a:lnTo>
                    <a:pt x="13716" y="9905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9197213" y="5474207"/>
              <a:ext cx="13970" cy="10160"/>
            </a:xfrm>
            <a:custGeom>
              <a:avLst/>
              <a:gdLst/>
              <a:ahLst/>
              <a:cxnLst/>
              <a:rect l="l" t="t" r="r" b="b"/>
              <a:pathLst>
                <a:path w="13970" h="10160">
                  <a:moveTo>
                    <a:pt x="13716" y="0"/>
                  </a:moveTo>
                  <a:lnTo>
                    <a:pt x="0" y="9906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9261983" y="5463539"/>
              <a:ext cx="54610" cy="0"/>
            </a:xfrm>
            <a:custGeom>
              <a:avLst/>
              <a:gdLst/>
              <a:ahLst/>
              <a:cxnLst/>
              <a:rect l="l" t="t" r="r" b="b"/>
              <a:pathLst>
                <a:path w="54609" h="0">
                  <a:moveTo>
                    <a:pt x="0" y="0"/>
                  </a:moveTo>
                  <a:lnTo>
                    <a:pt x="54102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9098915" y="5463539"/>
              <a:ext cx="54610" cy="0"/>
            </a:xfrm>
            <a:custGeom>
              <a:avLst/>
              <a:gdLst/>
              <a:ahLst/>
              <a:cxnLst/>
              <a:rect l="l" t="t" r="r" b="b"/>
              <a:pathLst>
                <a:path w="54609" h="0">
                  <a:moveTo>
                    <a:pt x="0" y="0"/>
                  </a:moveTo>
                  <a:lnTo>
                    <a:pt x="54102" y="0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9125584" y="5487924"/>
              <a:ext cx="31750" cy="24765"/>
            </a:xfrm>
            <a:custGeom>
              <a:avLst/>
              <a:gdLst/>
              <a:ahLst/>
              <a:cxnLst/>
              <a:rect l="l" t="t" r="r" b="b"/>
              <a:pathLst>
                <a:path w="31750" h="24764">
                  <a:moveTo>
                    <a:pt x="31242" y="0"/>
                  </a:moveTo>
                  <a:lnTo>
                    <a:pt x="0" y="24384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9153016" y="5512307"/>
              <a:ext cx="27940" cy="48895"/>
            </a:xfrm>
            <a:custGeom>
              <a:avLst/>
              <a:gdLst/>
              <a:ahLst/>
              <a:cxnLst/>
              <a:rect l="l" t="t" r="r" b="b"/>
              <a:pathLst>
                <a:path w="27940" h="48895">
                  <a:moveTo>
                    <a:pt x="27431" y="0"/>
                  </a:moveTo>
                  <a:lnTo>
                    <a:pt x="0" y="4876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9261983" y="5487924"/>
              <a:ext cx="54610" cy="24765"/>
            </a:xfrm>
            <a:custGeom>
              <a:avLst/>
              <a:gdLst/>
              <a:ahLst/>
              <a:cxnLst/>
              <a:rect l="l" t="t" r="r" b="b"/>
              <a:pathLst>
                <a:path w="54609" h="24764">
                  <a:moveTo>
                    <a:pt x="0" y="0"/>
                  </a:moveTo>
                  <a:lnTo>
                    <a:pt x="54102" y="24383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9234551" y="5512307"/>
              <a:ext cx="27940" cy="48895"/>
            </a:xfrm>
            <a:custGeom>
              <a:avLst/>
              <a:gdLst/>
              <a:ahLst/>
              <a:cxnLst/>
              <a:rect l="l" t="t" r="r" b="b"/>
              <a:pathLst>
                <a:path w="27940" h="48895">
                  <a:moveTo>
                    <a:pt x="0" y="0"/>
                  </a:moveTo>
                  <a:lnTo>
                    <a:pt x="27432" y="48768"/>
                  </a:lnTo>
                </a:path>
              </a:pathLst>
            </a:custGeom>
            <a:ln w="3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476379" y="5449824"/>
              <a:ext cx="713740" cy="824230"/>
            </a:xfrm>
            <a:custGeom>
              <a:avLst/>
              <a:gdLst/>
              <a:ahLst/>
              <a:cxnLst/>
              <a:rect l="l" t="t" r="r" b="b"/>
              <a:pathLst>
                <a:path w="713739" h="824229">
                  <a:moveTo>
                    <a:pt x="203454" y="719327"/>
                  </a:moveTo>
                  <a:lnTo>
                    <a:pt x="203453" y="0"/>
                  </a:lnTo>
                  <a:lnTo>
                    <a:pt x="295655" y="0"/>
                  </a:lnTo>
                  <a:lnTo>
                    <a:pt x="295656" y="719327"/>
                  </a:lnTo>
                  <a:lnTo>
                    <a:pt x="203454" y="719327"/>
                  </a:lnTo>
                  <a:close/>
                </a:path>
                <a:path w="713739" h="824229">
                  <a:moveTo>
                    <a:pt x="0" y="104393"/>
                  </a:moveTo>
                  <a:lnTo>
                    <a:pt x="713231" y="104393"/>
                  </a:lnTo>
                </a:path>
                <a:path w="713739" h="824229">
                  <a:moveTo>
                    <a:pt x="0" y="198120"/>
                  </a:moveTo>
                  <a:lnTo>
                    <a:pt x="0" y="104394"/>
                  </a:lnTo>
                  <a:lnTo>
                    <a:pt x="88391" y="104394"/>
                  </a:lnTo>
                  <a:lnTo>
                    <a:pt x="88391" y="198120"/>
                  </a:lnTo>
                  <a:lnTo>
                    <a:pt x="0" y="198120"/>
                  </a:lnTo>
                  <a:close/>
                </a:path>
                <a:path w="713739" h="824229">
                  <a:moveTo>
                    <a:pt x="611124" y="104393"/>
                  </a:moveTo>
                  <a:lnTo>
                    <a:pt x="611124" y="416813"/>
                  </a:lnTo>
                </a:path>
                <a:path w="713739" h="824229">
                  <a:moveTo>
                    <a:pt x="102108" y="823722"/>
                  </a:moveTo>
                  <a:lnTo>
                    <a:pt x="102108" y="729996"/>
                  </a:lnTo>
                  <a:lnTo>
                    <a:pt x="397002" y="729996"/>
                  </a:lnTo>
                  <a:lnTo>
                    <a:pt x="397002" y="823722"/>
                  </a:lnTo>
                  <a:lnTo>
                    <a:pt x="102108" y="823722"/>
                  </a:lnTo>
                  <a:close/>
                </a:path>
              </a:pathLst>
            </a:custGeom>
            <a:ln w="10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4019" y="5861545"/>
              <a:ext cx="200685" cy="118389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5170817" y="3259074"/>
              <a:ext cx="2647950" cy="3025140"/>
            </a:xfrm>
            <a:custGeom>
              <a:avLst/>
              <a:gdLst/>
              <a:ahLst/>
              <a:cxnLst/>
              <a:rect l="l" t="t" r="r" b="b"/>
              <a:pathLst>
                <a:path w="2647950" h="3025140">
                  <a:moveTo>
                    <a:pt x="2647950" y="0"/>
                  </a:moveTo>
                  <a:lnTo>
                    <a:pt x="0" y="0"/>
                  </a:lnTo>
                  <a:lnTo>
                    <a:pt x="0" y="3025140"/>
                  </a:lnTo>
                  <a:lnTo>
                    <a:pt x="407670" y="3025140"/>
                  </a:lnTo>
                </a:path>
              </a:pathLst>
            </a:custGeom>
            <a:ln w="101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7651127" y="5452872"/>
              <a:ext cx="264795" cy="264160"/>
            </a:xfrm>
            <a:custGeom>
              <a:avLst/>
              <a:gdLst/>
              <a:ahLst/>
              <a:cxnLst/>
              <a:rect l="l" t="t" r="r" b="b"/>
              <a:pathLst>
                <a:path w="264795" h="264160">
                  <a:moveTo>
                    <a:pt x="264414" y="131825"/>
                  </a:moveTo>
                  <a:lnTo>
                    <a:pt x="257653" y="90318"/>
                  </a:lnTo>
                  <a:lnTo>
                    <a:pt x="238859" y="54150"/>
                  </a:lnTo>
                  <a:lnTo>
                    <a:pt x="210263" y="25554"/>
                  </a:lnTo>
                  <a:lnTo>
                    <a:pt x="174095" y="6760"/>
                  </a:lnTo>
                  <a:lnTo>
                    <a:pt x="132588" y="0"/>
                  </a:lnTo>
                  <a:lnTo>
                    <a:pt x="90708" y="6760"/>
                  </a:lnTo>
                  <a:lnTo>
                    <a:pt x="54315" y="25554"/>
                  </a:lnTo>
                  <a:lnTo>
                    <a:pt x="25603" y="54150"/>
                  </a:lnTo>
                  <a:lnTo>
                    <a:pt x="6766" y="90318"/>
                  </a:lnTo>
                  <a:lnTo>
                    <a:pt x="0" y="131825"/>
                  </a:lnTo>
                  <a:lnTo>
                    <a:pt x="6766" y="173333"/>
                  </a:lnTo>
                  <a:lnTo>
                    <a:pt x="25603" y="209501"/>
                  </a:lnTo>
                  <a:lnTo>
                    <a:pt x="54315" y="238097"/>
                  </a:lnTo>
                  <a:lnTo>
                    <a:pt x="90708" y="256891"/>
                  </a:lnTo>
                  <a:lnTo>
                    <a:pt x="132588" y="263652"/>
                  </a:lnTo>
                  <a:lnTo>
                    <a:pt x="174095" y="256891"/>
                  </a:lnTo>
                  <a:lnTo>
                    <a:pt x="210263" y="238097"/>
                  </a:lnTo>
                  <a:lnTo>
                    <a:pt x="238859" y="209501"/>
                  </a:lnTo>
                  <a:lnTo>
                    <a:pt x="257653" y="173333"/>
                  </a:lnTo>
                  <a:lnTo>
                    <a:pt x="264414" y="131825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7645031" y="5448027"/>
              <a:ext cx="276860" cy="274320"/>
            </a:xfrm>
            <a:custGeom>
              <a:avLst/>
              <a:gdLst/>
              <a:ahLst/>
              <a:cxnLst/>
              <a:rect l="l" t="t" r="r" b="b"/>
              <a:pathLst>
                <a:path w="276859" h="274320">
                  <a:moveTo>
                    <a:pt x="276606" y="136670"/>
                  </a:moveTo>
                  <a:lnTo>
                    <a:pt x="276606" y="129050"/>
                  </a:lnTo>
                  <a:lnTo>
                    <a:pt x="275844" y="122192"/>
                  </a:lnTo>
                  <a:lnTo>
                    <a:pt x="264884" y="81410"/>
                  </a:lnTo>
                  <a:lnTo>
                    <a:pt x="219501" y="24363"/>
                  </a:lnTo>
                  <a:lnTo>
                    <a:pt x="155363" y="0"/>
                  </a:lnTo>
                  <a:lnTo>
                    <a:pt x="120959" y="72"/>
                  </a:lnTo>
                  <a:lnTo>
                    <a:pt x="56878" y="24723"/>
                  </a:lnTo>
                  <a:lnTo>
                    <a:pt x="11627" y="82044"/>
                  </a:lnTo>
                  <a:lnTo>
                    <a:pt x="761" y="122954"/>
                  </a:lnTo>
                  <a:lnTo>
                    <a:pt x="0" y="129812"/>
                  </a:lnTo>
                  <a:lnTo>
                    <a:pt x="0" y="144290"/>
                  </a:lnTo>
                  <a:lnTo>
                    <a:pt x="1524" y="158006"/>
                  </a:lnTo>
                  <a:lnTo>
                    <a:pt x="12954" y="191711"/>
                  </a:lnTo>
                  <a:lnTo>
                    <a:pt x="12954" y="129812"/>
                  </a:lnTo>
                  <a:lnTo>
                    <a:pt x="13716" y="123716"/>
                  </a:lnTo>
                  <a:lnTo>
                    <a:pt x="25319" y="82424"/>
                  </a:lnTo>
                  <a:lnTo>
                    <a:pt x="46372" y="50660"/>
                  </a:lnTo>
                  <a:lnTo>
                    <a:pt x="107115" y="15420"/>
                  </a:lnTo>
                  <a:lnTo>
                    <a:pt x="141951" y="11792"/>
                  </a:lnTo>
                  <a:lnTo>
                    <a:pt x="176524" y="17393"/>
                  </a:lnTo>
                  <a:lnTo>
                    <a:pt x="235177" y="55978"/>
                  </a:lnTo>
                  <a:lnTo>
                    <a:pt x="263652" y="130574"/>
                  </a:lnTo>
                  <a:lnTo>
                    <a:pt x="264414" y="136670"/>
                  </a:lnTo>
                  <a:lnTo>
                    <a:pt x="264414" y="190263"/>
                  </a:lnTo>
                  <a:lnTo>
                    <a:pt x="269598" y="179237"/>
                  </a:lnTo>
                  <a:lnTo>
                    <a:pt x="276606" y="136670"/>
                  </a:lnTo>
                  <a:close/>
                </a:path>
                <a:path w="276859" h="274320">
                  <a:moveTo>
                    <a:pt x="264414" y="190263"/>
                  </a:moveTo>
                  <a:lnTo>
                    <a:pt x="264414" y="136670"/>
                  </a:lnTo>
                  <a:lnTo>
                    <a:pt x="263652" y="143528"/>
                  </a:lnTo>
                  <a:lnTo>
                    <a:pt x="254400" y="184561"/>
                  </a:lnTo>
                  <a:lnTo>
                    <a:pt x="254400" y="184417"/>
                  </a:lnTo>
                  <a:lnTo>
                    <a:pt x="235661" y="216613"/>
                  </a:lnTo>
                  <a:lnTo>
                    <a:pt x="209563" y="240281"/>
                  </a:lnTo>
                  <a:lnTo>
                    <a:pt x="178446" y="255225"/>
                  </a:lnTo>
                  <a:lnTo>
                    <a:pt x="144599" y="261338"/>
                  </a:lnTo>
                  <a:lnTo>
                    <a:pt x="110308" y="258514"/>
                  </a:lnTo>
                  <a:lnTo>
                    <a:pt x="49551" y="225629"/>
                  </a:lnTo>
                  <a:lnTo>
                    <a:pt x="14478" y="155720"/>
                  </a:lnTo>
                  <a:lnTo>
                    <a:pt x="12954" y="142766"/>
                  </a:lnTo>
                  <a:lnTo>
                    <a:pt x="12954" y="191711"/>
                  </a:lnTo>
                  <a:lnTo>
                    <a:pt x="37433" y="231134"/>
                  </a:lnTo>
                  <a:lnTo>
                    <a:pt x="97696" y="268528"/>
                  </a:lnTo>
                  <a:lnTo>
                    <a:pt x="132117" y="274229"/>
                  </a:lnTo>
                  <a:lnTo>
                    <a:pt x="166813" y="271482"/>
                  </a:lnTo>
                  <a:lnTo>
                    <a:pt x="199847" y="260447"/>
                  </a:lnTo>
                  <a:lnTo>
                    <a:pt x="229280" y="241287"/>
                  </a:lnTo>
                  <a:lnTo>
                    <a:pt x="253177" y="214163"/>
                  </a:lnTo>
                  <a:lnTo>
                    <a:pt x="264414" y="1902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 txBox="1"/>
          <p:nvPr/>
        </p:nvSpPr>
        <p:spPr>
          <a:xfrm>
            <a:off x="1311535" y="2127372"/>
            <a:ext cx="3466465" cy="3653154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(Cont.)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Análisis</a:t>
            </a:r>
            <a:r>
              <a:rPr dirty="0" sz="2000" spc="-7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dirty="0" sz="2000" spc="-6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solución:</a:t>
            </a:r>
            <a:endParaRPr sz="2000">
              <a:latin typeface="Arial"/>
              <a:cs typeface="Arial"/>
            </a:endParaRPr>
          </a:p>
          <a:p>
            <a:pPr marL="12700" marR="75565">
              <a:lnSpc>
                <a:spcPts val="2160"/>
              </a:lnSpc>
              <a:spcBef>
                <a:spcPts val="123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detecto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alimentador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al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edificio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oficinas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se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encontraba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periodos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sobrecargado,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trafo</a:t>
            </a:r>
            <a:r>
              <a:rPr dirty="0" sz="20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estaba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plena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carga.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ts val="2160"/>
              </a:lnSpc>
              <a:spcBef>
                <a:spcPts val="120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dispuso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elevador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carga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debe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ser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alimentado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por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línea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separada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conecte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directamente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desde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SED.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2843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Temas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55"/>
              <a:t> </a:t>
            </a:r>
            <a:r>
              <a:rPr dirty="0"/>
              <a:t>Aplicación</a:t>
            </a:r>
            <a:r>
              <a:rPr dirty="0" spc="-50"/>
              <a:t> </a:t>
            </a:r>
            <a:r>
              <a:rPr dirty="0" spc="-10"/>
              <a:t>Practica.</a:t>
            </a:r>
          </a:p>
        </p:txBody>
      </p:sp>
      <p:sp>
        <p:nvSpPr>
          <p:cNvPr id="84" name="object 84" descr=""/>
          <p:cNvSpPr txBox="1"/>
          <p:nvPr/>
        </p:nvSpPr>
        <p:spPr>
          <a:xfrm>
            <a:off x="7873117" y="5812790"/>
            <a:ext cx="1819275" cy="61468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ct val="88000"/>
              </a:lnSpc>
              <a:spcBef>
                <a:spcPts val="300"/>
              </a:spcBef>
            </a:pPr>
            <a:r>
              <a:rPr dirty="0" sz="1400" b="1">
                <a:latin typeface="Arial"/>
                <a:cs typeface="Arial"/>
              </a:rPr>
              <a:t>Punto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medición, </a:t>
            </a:r>
            <a:r>
              <a:rPr dirty="0" sz="1400" b="1">
                <a:latin typeface="Arial"/>
                <a:cs typeface="Arial"/>
              </a:rPr>
              <a:t>presenta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Flicker </a:t>
            </a:r>
            <a:r>
              <a:rPr dirty="0" sz="1400" b="1">
                <a:latin typeface="Arial"/>
                <a:cs typeface="Arial"/>
              </a:rPr>
              <a:t>debajo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los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limites.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0735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100"/>
              </a:spcBef>
            </a:pPr>
            <a:r>
              <a:rPr dirty="0"/>
              <a:t>Eventos</a:t>
            </a:r>
            <a:r>
              <a:rPr dirty="0" spc="-80"/>
              <a:t> </a:t>
            </a:r>
            <a:r>
              <a:rPr dirty="0" spc="-25"/>
              <a:t>Transitorios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49635" y="2004313"/>
            <a:ext cx="8021320" cy="2463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marR="5080" indent="-339725">
              <a:lnSpc>
                <a:spcPct val="100000"/>
              </a:lnSpc>
              <a:spcBef>
                <a:spcPts val="95"/>
              </a:spcBef>
              <a:buChar char="-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sistemas</a:t>
            </a:r>
            <a:r>
              <a:rPr dirty="0" sz="2000" spc="10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eléctricos,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distintas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causas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presentan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sobretensiones,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pueden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producir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colapsos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aislamiento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en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consecuencia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daños.</a:t>
            </a:r>
            <a:endParaRPr sz="2000">
              <a:latin typeface="Arial MT"/>
              <a:cs typeface="Arial MT"/>
            </a:endParaRPr>
          </a:p>
          <a:p>
            <a:pPr algn="just" marL="351790" marR="6350" indent="-339725">
              <a:lnSpc>
                <a:spcPct val="100000"/>
              </a:lnSpc>
              <a:spcBef>
                <a:spcPts val="1200"/>
              </a:spcBef>
              <a:buChar char="-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Pueden</a:t>
            </a:r>
            <a:r>
              <a:rPr dirty="0" sz="20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aparecer;</a:t>
            </a:r>
            <a:r>
              <a:rPr dirty="0" sz="20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entre</a:t>
            </a:r>
            <a:r>
              <a:rPr dirty="0" sz="2000" spc="13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fases</a:t>
            </a:r>
            <a:r>
              <a:rPr dirty="0" sz="2000" spc="14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</a:t>
            </a:r>
            <a:r>
              <a:rPr dirty="0" sz="20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entre</a:t>
            </a:r>
            <a:r>
              <a:rPr dirty="0" sz="20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distintos</a:t>
            </a:r>
            <a:r>
              <a:rPr dirty="0" sz="2000" spc="1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circuitos,</a:t>
            </a:r>
            <a:r>
              <a:rPr dirty="0" sz="20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son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llamados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modo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común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modo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diferencial,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entre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conductores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activos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masa,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tierra.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Char char="-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sobretensiones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transitorias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ocurren en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 SEP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pueden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ser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92446" y="4442559"/>
            <a:ext cx="767588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516255" algn="l"/>
                <a:tab pos="1442085" algn="l"/>
                <a:tab pos="1612265" algn="l"/>
                <a:tab pos="2508250" algn="l"/>
                <a:tab pos="3983990" algn="l"/>
                <a:tab pos="5726430" algn="l"/>
                <a:tab pos="6088380" algn="l"/>
                <a:tab pos="7211695" algn="l"/>
              </a:tabLst>
            </a:pP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origen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externo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(descargas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atmosféricas)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o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internos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(por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operaciones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89464" y="4747308"/>
            <a:ext cx="557720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85240" algn="l"/>
                <a:tab pos="2644140" algn="l"/>
                <a:tab pos="2999740" algn="l"/>
                <a:tab pos="3412490" algn="l"/>
                <a:tab pos="4742180" algn="l"/>
                <a:tab pos="5239385" algn="l"/>
              </a:tabLst>
            </a:pP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maniobra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asociados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operación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92446" y="5052057"/>
            <a:ext cx="767842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interruptores</a:t>
            </a:r>
            <a:r>
              <a:rPr dirty="0" sz="20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poder</a:t>
            </a:r>
            <a:r>
              <a:rPr dirty="0" sz="2000" spc="1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como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ejemplo,</a:t>
            </a:r>
            <a:r>
              <a:rPr dirty="0" sz="2000" spc="1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energización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bancos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4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condensadores,</a:t>
            </a:r>
            <a:r>
              <a:rPr dirty="0" sz="2000" spc="4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reactores</a:t>
            </a:r>
            <a:r>
              <a:rPr dirty="0" sz="2000" spc="42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41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transformadores</a:t>
            </a:r>
            <a:r>
              <a:rPr dirty="0" sz="2000" spc="42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4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poder,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corrientes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inrush.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Este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fenómeno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también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presenta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durante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des-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energización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cargas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capacitivas,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filtros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armónicas).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45470" y="1932686"/>
            <a:ext cx="8020684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Son</a:t>
            </a:r>
            <a:r>
              <a:rPr dirty="0" sz="2000" spc="3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3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equipos</a:t>
            </a:r>
            <a:r>
              <a:rPr dirty="0" sz="2000" spc="3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utilizados</a:t>
            </a:r>
            <a:r>
              <a:rPr dirty="0" sz="2000" spc="3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3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protegerse</a:t>
            </a:r>
            <a:r>
              <a:rPr dirty="0" sz="2000" spc="3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3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estos</a:t>
            </a:r>
            <a:r>
              <a:rPr dirty="0" sz="2000" spc="3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problemas.</a:t>
            </a:r>
            <a:r>
              <a:rPr dirty="0" sz="2000" spc="3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ANSI</a:t>
            </a:r>
            <a:r>
              <a:rPr dirty="0" sz="2000" spc="114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C</a:t>
            </a:r>
            <a:r>
              <a:rPr dirty="0" sz="2000" spc="11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62.41</a:t>
            </a:r>
            <a:r>
              <a:rPr dirty="0" sz="2000" spc="11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indica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forma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lograr</a:t>
            </a:r>
            <a:r>
              <a:rPr dirty="0" sz="2000" spc="11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adecuada</a:t>
            </a:r>
            <a:r>
              <a:rPr dirty="0" sz="2000" spc="1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protección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contra</a:t>
            </a:r>
            <a:r>
              <a:rPr dirty="0" sz="2000" spc="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transientes</a:t>
            </a:r>
            <a:r>
              <a:rPr dirty="0" sz="2000" spc="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alto</a:t>
            </a:r>
            <a:r>
              <a:rPr dirty="0" sz="2000" spc="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voltaje</a:t>
            </a:r>
            <a:r>
              <a:rPr dirty="0" sz="20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instalaciones</a:t>
            </a:r>
            <a:r>
              <a:rPr dirty="0" sz="20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misión</a:t>
            </a:r>
            <a:r>
              <a:rPr dirty="0" sz="20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crítica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000" spc="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mediante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implementación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000" spc="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red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escalonada</a:t>
            </a:r>
            <a:r>
              <a:rPr dirty="0" sz="2000" spc="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supresores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transientes.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9913" y="1015999"/>
            <a:ext cx="477266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Supresores</a:t>
            </a:r>
            <a:r>
              <a:rPr dirty="0" spc="-90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Transitorios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879233" y="3557778"/>
            <a:ext cx="7333615" cy="3152775"/>
            <a:chOff x="879233" y="3557778"/>
            <a:chExt cx="7333615" cy="315277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9233" y="3557778"/>
              <a:ext cx="2622804" cy="297256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27355" y="4207002"/>
              <a:ext cx="1785366" cy="192557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8405" y="4185666"/>
              <a:ext cx="3028950" cy="2524505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94827" y="3713988"/>
            <a:ext cx="1264919" cy="140055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9253" y="5290565"/>
            <a:ext cx="736091" cy="1237488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77423" y="3792727"/>
            <a:ext cx="165100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spc="-10" b="1">
                <a:solidFill>
                  <a:srgbClr val="656500"/>
                </a:solidFill>
                <a:latin typeface="Arial"/>
                <a:cs typeface="Arial"/>
              </a:rPr>
              <a:t>Tomacorrientes</a:t>
            </a:r>
            <a:r>
              <a:rPr dirty="0" sz="1400" spc="5" b="1">
                <a:solidFill>
                  <a:srgbClr val="656500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656500"/>
                </a:solidFill>
                <a:latin typeface="Arial"/>
                <a:cs typeface="Arial"/>
              </a:rPr>
              <a:t>y </a:t>
            </a:r>
            <a:r>
              <a:rPr dirty="0" sz="1400" b="1">
                <a:solidFill>
                  <a:srgbClr val="656500"/>
                </a:solidFill>
                <a:latin typeface="Arial"/>
                <a:cs typeface="Arial"/>
              </a:rPr>
              <a:t>circuitos</a:t>
            </a:r>
            <a:r>
              <a:rPr dirty="0" sz="1400" spc="-65" b="1">
                <a:solidFill>
                  <a:srgbClr val="6565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656500"/>
                </a:solidFill>
                <a:latin typeface="Arial"/>
                <a:cs typeface="Arial"/>
              </a:rPr>
              <a:t>derivados largos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77423" y="3427870"/>
            <a:ext cx="1014094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656500"/>
                </a:solidFill>
                <a:latin typeface="Arial"/>
                <a:cs typeface="Arial"/>
              </a:rPr>
              <a:t>Categoría</a:t>
            </a:r>
            <a:r>
              <a:rPr dirty="0" sz="1400" spc="-75" b="1">
                <a:solidFill>
                  <a:srgbClr val="656500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656500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091546" y="3428048"/>
            <a:ext cx="1020444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65FF"/>
                </a:solidFill>
                <a:latin typeface="Arial"/>
                <a:cs typeface="Arial"/>
              </a:rPr>
              <a:t>Categoría</a:t>
            </a:r>
            <a:r>
              <a:rPr dirty="0" sz="1400" spc="-20" b="1">
                <a:solidFill>
                  <a:srgbClr val="0065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0065FF"/>
                </a:solidFill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95916" y="3428048"/>
            <a:ext cx="1020444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A50021"/>
                </a:solidFill>
                <a:latin typeface="Arial"/>
                <a:cs typeface="Arial"/>
              </a:rPr>
              <a:t>Categoría</a:t>
            </a:r>
            <a:r>
              <a:rPr dirty="0" sz="1400" spc="-20" b="1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A50021"/>
                </a:solidFill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137586" y="3793082"/>
            <a:ext cx="165163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A50021"/>
                </a:solidFill>
                <a:latin typeface="Arial"/>
                <a:cs typeface="Arial"/>
              </a:rPr>
              <a:t>Instalación</a:t>
            </a:r>
            <a:r>
              <a:rPr dirty="0" sz="1400" spc="-25" b="1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A50021"/>
                </a:solidFill>
                <a:latin typeface="Arial"/>
                <a:cs typeface="Arial"/>
              </a:rPr>
              <a:t>exterior </a:t>
            </a:r>
            <a:r>
              <a:rPr dirty="0" sz="1400" b="1">
                <a:solidFill>
                  <a:srgbClr val="A50021"/>
                </a:solidFill>
                <a:latin typeface="Arial"/>
                <a:cs typeface="Arial"/>
              </a:rPr>
              <a:t>y</a:t>
            </a:r>
            <a:r>
              <a:rPr dirty="0" sz="1400" spc="-5" b="1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A50021"/>
                </a:solidFill>
                <a:latin typeface="Arial"/>
                <a:cs typeface="Arial"/>
              </a:rPr>
              <a:t>acometida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399679" y="1530096"/>
            <a:ext cx="6445885" cy="1572895"/>
            <a:chOff x="1399679" y="1530096"/>
            <a:chExt cx="6445885" cy="1572895"/>
          </a:xfrm>
        </p:grpSpPr>
        <p:sp>
          <p:nvSpPr>
            <p:cNvPr id="8" name="object 8" descr=""/>
            <p:cNvSpPr/>
            <p:nvPr/>
          </p:nvSpPr>
          <p:spPr>
            <a:xfrm>
              <a:off x="2315603" y="2482596"/>
              <a:ext cx="2792095" cy="462915"/>
            </a:xfrm>
            <a:custGeom>
              <a:avLst/>
              <a:gdLst/>
              <a:ahLst/>
              <a:cxnLst/>
              <a:rect l="l" t="t" r="r" b="b"/>
              <a:pathLst>
                <a:path w="2792095" h="462914">
                  <a:moveTo>
                    <a:pt x="2791968" y="462533"/>
                  </a:moveTo>
                  <a:lnTo>
                    <a:pt x="2791968" y="0"/>
                  </a:lnTo>
                  <a:lnTo>
                    <a:pt x="0" y="0"/>
                  </a:lnTo>
                  <a:lnTo>
                    <a:pt x="0" y="462534"/>
                  </a:lnTo>
                  <a:lnTo>
                    <a:pt x="2791968" y="462533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399679" y="2476512"/>
              <a:ext cx="6367780" cy="481330"/>
            </a:xfrm>
            <a:custGeom>
              <a:avLst/>
              <a:gdLst/>
              <a:ahLst/>
              <a:cxnLst/>
              <a:rect l="l" t="t" r="r" b="b"/>
              <a:pathLst>
                <a:path w="6367780" h="481330">
                  <a:moveTo>
                    <a:pt x="6367272" y="468630"/>
                  </a:moveTo>
                  <a:lnTo>
                    <a:pt x="3713988" y="468630"/>
                  </a:lnTo>
                  <a:lnTo>
                    <a:pt x="3713988" y="0"/>
                  </a:lnTo>
                  <a:lnTo>
                    <a:pt x="3701034" y="0"/>
                  </a:lnTo>
                  <a:lnTo>
                    <a:pt x="3701034" y="12954"/>
                  </a:lnTo>
                  <a:lnTo>
                    <a:pt x="3701034" y="461772"/>
                  </a:lnTo>
                  <a:lnTo>
                    <a:pt x="922020" y="461772"/>
                  </a:lnTo>
                  <a:lnTo>
                    <a:pt x="922020" y="12954"/>
                  </a:lnTo>
                  <a:lnTo>
                    <a:pt x="3701034" y="12954"/>
                  </a:lnTo>
                  <a:lnTo>
                    <a:pt x="3701034" y="0"/>
                  </a:lnTo>
                  <a:lnTo>
                    <a:pt x="909828" y="0"/>
                  </a:lnTo>
                  <a:lnTo>
                    <a:pt x="909828" y="468630"/>
                  </a:lnTo>
                  <a:lnTo>
                    <a:pt x="0" y="468630"/>
                  </a:lnTo>
                  <a:lnTo>
                    <a:pt x="0" y="480822"/>
                  </a:lnTo>
                  <a:lnTo>
                    <a:pt x="6367272" y="480822"/>
                  </a:lnTo>
                  <a:lnTo>
                    <a:pt x="6367272" y="4686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72831" y="2945904"/>
              <a:ext cx="6372860" cy="157480"/>
            </a:xfrm>
            <a:custGeom>
              <a:avLst/>
              <a:gdLst/>
              <a:ahLst/>
              <a:cxnLst/>
              <a:rect l="l" t="t" r="r" b="b"/>
              <a:pathLst>
                <a:path w="6372859" h="157480">
                  <a:moveTo>
                    <a:pt x="307848" y="145542"/>
                  </a:moveTo>
                  <a:lnTo>
                    <a:pt x="5334" y="0"/>
                  </a:lnTo>
                  <a:lnTo>
                    <a:pt x="0" y="11430"/>
                  </a:lnTo>
                  <a:lnTo>
                    <a:pt x="302514" y="156972"/>
                  </a:lnTo>
                  <a:lnTo>
                    <a:pt x="307848" y="145542"/>
                  </a:lnTo>
                  <a:close/>
                </a:path>
                <a:path w="6372859" h="157480">
                  <a:moveTo>
                    <a:pt x="461010" y="145542"/>
                  </a:moveTo>
                  <a:lnTo>
                    <a:pt x="156959" y="0"/>
                  </a:lnTo>
                  <a:lnTo>
                    <a:pt x="150863" y="11430"/>
                  </a:lnTo>
                  <a:lnTo>
                    <a:pt x="455676" y="156972"/>
                  </a:lnTo>
                  <a:lnTo>
                    <a:pt x="461010" y="145542"/>
                  </a:lnTo>
                  <a:close/>
                </a:path>
                <a:path w="6372859" h="157480">
                  <a:moveTo>
                    <a:pt x="612648" y="145542"/>
                  </a:moveTo>
                  <a:lnTo>
                    <a:pt x="307848" y="0"/>
                  </a:lnTo>
                  <a:lnTo>
                    <a:pt x="302514" y="11430"/>
                  </a:lnTo>
                  <a:lnTo>
                    <a:pt x="606552" y="156972"/>
                  </a:lnTo>
                  <a:lnTo>
                    <a:pt x="612648" y="145542"/>
                  </a:lnTo>
                  <a:close/>
                </a:path>
                <a:path w="6372859" h="157480">
                  <a:moveTo>
                    <a:pt x="763524" y="145542"/>
                  </a:moveTo>
                  <a:lnTo>
                    <a:pt x="461010" y="0"/>
                  </a:lnTo>
                  <a:lnTo>
                    <a:pt x="455676" y="11430"/>
                  </a:lnTo>
                  <a:lnTo>
                    <a:pt x="758190" y="156972"/>
                  </a:lnTo>
                  <a:lnTo>
                    <a:pt x="763524" y="145542"/>
                  </a:lnTo>
                  <a:close/>
                </a:path>
                <a:path w="6372859" h="157480">
                  <a:moveTo>
                    <a:pt x="915162" y="145542"/>
                  </a:moveTo>
                  <a:lnTo>
                    <a:pt x="612648" y="0"/>
                  </a:lnTo>
                  <a:lnTo>
                    <a:pt x="606552" y="11430"/>
                  </a:lnTo>
                  <a:lnTo>
                    <a:pt x="909066" y="156972"/>
                  </a:lnTo>
                  <a:lnTo>
                    <a:pt x="915162" y="145542"/>
                  </a:lnTo>
                  <a:close/>
                </a:path>
                <a:path w="6372859" h="157480">
                  <a:moveTo>
                    <a:pt x="1066038" y="145542"/>
                  </a:moveTo>
                  <a:lnTo>
                    <a:pt x="763524" y="0"/>
                  </a:lnTo>
                  <a:lnTo>
                    <a:pt x="758190" y="11430"/>
                  </a:lnTo>
                  <a:lnTo>
                    <a:pt x="1060704" y="156972"/>
                  </a:lnTo>
                  <a:lnTo>
                    <a:pt x="1066038" y="145542"/>
                  </a:lnTo>
                  <a:close/>
                </a:path>
                <a:path w="6372859" h="157480">
                  <a:moveTo>
                    <a:pt x="1219200" y="145542"/>
                  </a:moveTo>
                  <a:lnTo>
                    <a:pt x="915162" y="0"/>
                  </a:lnTo>
                  <a:lnTo>
                    <a:pt x="909828" y="11430"/>
                  </a:lnTo>
                  <a:lnTo>
                    <a:pt x="1213866" y="156972"/>
                  </a:lnTo>
                  <a:lnTo>
                    <a:pt x="1219200" y="145542"/>
                  </a:lnTo>
                  <a:close/>
                </a:path>
                <a:path w="6372859" h="157480">
                  <a:moveTo>
                    <a:pt x="1369314" y="145542"/>
                  </a:moveTo>
                  <a:lnTo>
                    <a:pt x="1066038" y="0"/>
                  </a:lnTo>
                  <a:lnTo>
                    <a:pt x="1060704" y="11430"/>
                  </a:lnTo>
                  <a:lnTo>
                    <a:pt x="1363218" y="156972"/>
                  </a:lnTo>
                  <a:lnTo>
                    <a:pt x="1369314" y="145542"/>
                  </a:lnTo>
                  <a:close/>
                </a:path>
                <a:path w="6372859" h="157480">
                  <a:moveTo>
                    <a:pt x="1521714" y="145542"/>
                  </a:moveTo>
                  <a:lnTo>
                    <a:pt x="1219200" y="0"/>
                  </a:lnTo>
                  <a:lnTo>
                    <a:pt x="1213866" y="11430"/>
                  </a:lnTo>
                  <a:lnTo>
                    <a:pt x="1516380" y="156972"/>
                  </a:lnTo>
                  <a:lnTo>
                    <a:pt x="1521714" y="145542"/>
                  </a:lnTo>
                  <a:close/>
                </a:path>
                <a:path w="6372859" h="157480">
                  <a:moveTo>
                    <a:pt x="1673352" y="145542"/>
                  </a:moveTo>
                  <a:lnTo>
                    <a:pt x="1369314" y="0"/>
                  </a:lnTo>
                  <a:lnTo>
                    <a:pt x="1363218" y="11430"/>
                  </a:lnTo>
                  <a:lnTo>
                    <a:pt x="1668018" y="156972"/>
                  </a:lnTo>
                  <a:lnTo>
                    <a:pt x="1673352" y="145542"/>
                  </a:lnTo>
                  <a:close/>
                </a:path>
                <a:path w="6372859" h="157480">
                  <a:moveTo>
                    <a:pt x="1824228" y="145542"/>
                  </a:moveTo>
                  <a:lnTo>
                    <a:pt x="1521714" y="0"/>
                  </a:lnTo>
                  <a:lnTo>
                    <a:pt x="1516380" y="11430"/>
                  </a:lnTo>
                  <a:lnTo>
                    <a:pt x="1818894" y="156972"/>
                  </a:lnTo>
                  <a:lnTo>
                    <a:pt x="1824228" y="145542"/>
                  </a:lnTo>
                  <a:close/>
                </a:path>
                <a:path w="6372859" h="157480">
                  <a:moveTo>
                    <a:pt x="1975866" y="145542"/>
                  </a:moveTo>
                  <a:lnTo>
                    <a:pt x="1673352" y="0"/>
                  </a:lnTo>
                  <a:lnTo>
                    <a:pt x="1668018" y="11430"/>
                  </a:lnTo>
                  <a:lnTo>
                    <a:pt x="1970532" y="156972"/>
                  </a:lnTo>
                  <a:lnTo>
                    <a:pt x="1975866" y="145542"/>
                  </a:lnTo>
                  <a:close/>
                </a:path>
                <a:path w="6372859" h="157480">
                  <a:moveTo>
                    <a:pt x="2127504" y="145542"/>
                  </a:moveTo>
                  <a:lnTo>
                    <a:pt x="1824228" y="0"/>
                  </a:lnTo>
                  <a:lnTo>
                    <a:pt x="1818894" y="11430"/>
                  </a:lnTo>
                  <a:lnTo>
                    <a:pt x="2121408" y="156972"/>
                  </a:lnTo>
                  <a:lnTo>
                    <a:pt x="2127504" y="145542"/>
                  </a:lnTo>
                  <a:close/>
                </a:path>
                <a:path w="6372859" h="157480">
                  <a:moveTo>
                    <a:pt x="2279904" y="145542"/>
                  </a:moveTo>
                  <a:lnTo>
                    <a:pt x="1975866" y="0"/>
                  </a:lnTo>
                  <a:lnTo>
                    <a:pt x="1970532" y="11430"/>
                  </a:lnTo>
                  <a:lnTo>
                    <a:pt x="2274570" y="156972"/>
                  </a:lnTo>
                  <a:lnTo>
                    <a:pt x="2279904" y="145542"/>
                  </a:lnTo>
                  <a:close/>
                </a:path>
                <a:path w="6372859" h="157480">
                  <a:moveTo>
                    <a:pt x="2430018" y="145542"/>
                  </a:moveTo>
                  <a:lnTo>
                    <a:pt x="2127504" y="0"/>
                  </a:lnTo>
                  <a:lnTo>
                    <a:pt x="2121408" y="11430"/>
                  </a:lnTo>
                  <a:lnTo>
                    <a:pt x="2424684" y="156972"/>
                  </a:lnTo>
                  <a:lnTo>
                    <a:pt x="2430018" y="145542"/>
                  </a:lnTo>
                  <a:close/>
                </a:path>
                <a:path w="6372859" h="157480">
                  <a:moveTo>
                    <a:pt x="2582418" y="145542"/>
                  </a:moveTo>
                  <a:lnTo>
                    <a:pt x="2279904" y="0"/>
                  </a:lnTo>
                  <a:lnTo>
                    <a:pt x="2274570" y="11430"/>
                  </a:lnTo>
                  <a:lnTo>
                    <a:pt x="2577084" y="156972"/>
                  </a:lnTo>
                  <a:lnTo>
                    <a:pt x="2582418" y="145542"/>
                  </a:lnTo>
                  <a:close/>
                </a:path>
                <a:path w="6372859" h="157480">
                  <a:moveTo>
                    <a:pt x="2734056" y="145542"/>
                  </a:moveTo>
                  <a:lnTo>
                    <a:pt x="2430018" y="0"/>
                  </a:lnTo>
                  <a:lnTo>
                    <a:pt x="2424684" y="11430"/>
                  </a:lnTo>
                  <a:lnTo>
                    <a:pt x="2728722" y="156972"/>
                  </a:lnTo>
                  <a:lnTo>
                    <a:pt x="2734056" y="145542"/>
                  </a:lnTo>
                  <a:close/>
                </a:path>
                <a:path w="6372859" h="157480">
                  <a:moveTo>
                    <a:pt x="2885694" y="145542"/>
                  </a:moveTo>
                  <a:lnTo>
                    <a:pt x="2582418" y="0"/>
                  </a:lnTo>
                  <a:lnTo>
                    <a:pt x="2577084" y="11430"/>
                  </a:lnTo>
                  <a:lnTo>
                    <a:pt x="2879598" y="156972"/>
                  </a:lnTo>
                  <a:lnTo>
                    <a:pt x="2885694" y="145542"/>
                  </a:lnTo>
                  <a:close/>
                </a:path>
                <a:path w="6372859" h="157480">
                  <a:moveTo>
                    <a:pt x="3036570" y="145542"/>
                  </a:moveTo>
                  <a:lnTo>
                    <a:pt x="2734056" y="0"/>
                  </a:lnTo>
                  <a:lnTo>
                    <a:pt x="2728722" y="11430"/>
                  </a:lnTo>
                  <a:lnTo>
                    <a:pt x="3031236" y="156972"/>
                  </a:lnTo>
                  <a:lnTo>
                    <a:pt x="3036570" y="145542"/>
                  </a:lnTo>
                  <a:close/>
                </a:path>
                <a:path w="6372859" h="157480">
                  <a:moveTo>
                    <a:pt x="3188208" y="145542"/>
                  </a:moveTo>
                  <a:lnTo>
                    <a:pt x="2885694" y="0"/>
                  </a:lnTo>
                  <a:lnTo>
                    <a:pt x="2879598" y="11430"/>
                  </a:lnTo>
                  <a:lnTo>
                    <a:pt x="3182874" y="156972"/>
                  </a:lnTo>
                  <a:lnTo>
                    <a:pt x="3188208" y="145542"/>
                  </a:lnTo>
                  <a:close/>
                </a:path>
                <a:path w="6372859" h="157480">
                  <a:moveTo>
                    <a:pt x="3340608" y="145542"/>
                  </a:moveTo>
                  <a:lnTo>
                    <a:pt x="3036570" y="0"/>
                  </a:lnTo>
                  <a:lnTo>
                    <a:pt x="3031236" y="11430"/>
                  </a:lnTo>
                  <a:lnTo>
                    <a:pt x="3335274" y="156972"/>
                  </a:lnTo>
                  <a:lnTo>
                    <a:pt x="3340608" y="145542"/>
                  </a:lnTo>
                  <a:close/>
                </a:path>
                <a:path w="6372859" h="157480">
                  <a:moveTo>
                    <a:pt x="3492246" y="145542"/>
                  </a:moveTo>
                  <a:lnTo>
                    <a:pt x="3188208" y="0"/>
                  </a:lnTo>
                  <a:lnTo>
                    <a:pt x="3182874" y="11430"/>
                  </a:lnTo>
                  <a:lnTo>
                    <a:pt x="3486912" y="156972"/>
                  </a:lnTo>
                  <a:lnTo>
                    <a:pt x="3492246" y="145542"/>
                  </a:lnTo>
                  <a:close/>
                </a:path>
                <a:path w="6372859" h="157480">
                  <a:moveTo>
                    <a:pt x="3643884" y="145542"/>
                  </a:moveTo>
                  <a:lnTo>
                    <a:pt x="3340608" y="0"/>
                  </a:lnTo>
                  <a:lnTo>
                    <a:pt x="3335274" y="11430"/>
                  </a:lnTo>
                  <a:lnTo>
                    <a:pt x="3637788" y="156972"/>
                  </a:lnTo>
                  <a:lnTo>
                    <a:pt x="3643884" y="145542"/>
                  </a:lnTo>
                  <a:close/>
                </a:path>
                <a:path w="6372859" h="157480">
                  <a:moveTo>
                    <a:pt x="3794760" y="145542"/>
                  </a:moveTo>
                  <a:lnTo>
                    <a:pt x="3492246" y="0"/>
                  </a:lnTo>
                  <a:lnTo>
                    <a:pt x="3486912" y="11430"/>
                  </a:lnTo>
                  <a:lnTo>
                    <a:pt x="3789426" y="156972"/>
                  </a:lnTo>
                  <a:lnTo>
                    <a:pt x="3794760" y="145542"/>
                  </a:lnTo>
                  <a:close/>
                </a:path>
                <a:path w="6372859" h="157480">
                  <a:moveTo>
                    <a:pt x="3946398" y="145542"/>
                  </a:moveTo>
                  <a:lnTo>
                    <a:pt x="3643884" y="0"/>
                  </a:lnTo>
                  <a:lnTo>
                    <a:pt x="3637788" y="11430"/>
                  </a:lnTo>
                  <a:lnTo>
                    <a:pt x="3941064" y="156972"/>
                  </a:lnTo>
                  <a:lnTo>
                    <a:pt x="3946398" y="145542"/>
                  </a:lnTo>
                  <a:close/>
                </a:path>
                <a:path w="6372859" h="157480">
                  <a:moveTo>
                    <a:pt x="4099560" y="145542"/>
                  </a:moveTo>
                  <a:lnTo>
                    <a:pt x="3794760" y="0"/>
                  </a:lnTo>
                  <a:lnTo>
                    <a:pt x="3789426" y="11430"/>
                  </a:lnTo>
                  <a:lnTo>
                    <a:pt x="4093464" y="156972"/>
                  </a:lnTo>
                  <a:lnTo>
                    <a:pt x="4099560" y="145542"/>
                  </a:lnTo>
                  <a:close/>
                </a:path>
                <a:path w="6372859" h="157480">
                  <a:moveTo>
                    <a:pt x="4248912" y="145542"/>
                  </a:moveTo>
                  <a:lnTo>
                    <a:pt x="3946398" y="0"/>
                  </a:lnTo>
                  <a:lnTo>
                    <a:pt x="3941064" y="11430"/>
                  </a:lnTo>
                  <a:lnTo>
                    <a:pt x="4243578" y="156972"/>
                  </a:lnTo>
                  <a:lnTo>
                    <a:pt x="4248912" y="145542"/>
                  </a:lnTo>
                  <a:close/>
                </a:path>
                <a:path w="6372859" h="157480">
                  <a:moveTo>
                    <a:pt x="4402074" y="145542"/>
                  </a:moveTo>
                  <a:lnTo>
                    <a:pt x="4099560" y="0"/>
                  </a:lnTo>
                  <a:lnTo>
                    <a:pt x="4093464" y="11430"/>
                  </a:lnTo>
                  <a:lnTo>
                    <a:pt x="4395978" y="156972"/>
                  </a:lnTo>
                  <a:lnTo>
                    <a:pt x="4402074" y="145542"/>
                  </a:lnTo>
                  <a:close/>
                </a:path>
                <a:path w="6372859" h="157480">
                  <a:moveTo>
                    <a:pt x="4552950" y="145542"/>
                  </a:moveTo>
                  <a:lnTo>
                    <a:pt x="4248912" y="0"/>
                  </a:lnTo>
                  <a:lnTo>
                    <a:pt x="4243578" y="11430"/>
                  </a:lnTo>
                  <a:lnTo>
                    <a:pt x="4547616" y="156972"/>
                  </a:lnTo>
                  <a:lnTo>
                    <a:pt x="4552950" y="145542"/>
                  </a:lnTo>
                  <a:close/>
                </a:path>
                <a:path w="6372859" h="157480">
                  <a:moveTo>
                    <a:pt x="4704588" y="145542"/>
                  </a:moveTo>
                  <a:lnTo>
                    <a:pt x="4402074" y="0"/>
                  </a:lnTo>
                  <a:lnTo>
                    <a:pt x="4395978" y="11430"/>
                  </a:lnTo>
                  <a:lnTo>
                    <a:pt x="4699254" y="156972"/>
                  </a:lnTo>
                  <a:lnTo>
                    <a:pt x="4704588" y="145542"/>
                  </a:lnTo>
                  <a:close/>
                </a:path>
                <a:path w="6372859" h="157480">
                  <a:moveTo>
                    <a:pt x="4856226" y="145542"/>
                  </a:moveTo>
                  <a:lnTo>
                    <a:pt x="4552950" y="0"/>
                  </a:lnTo>
                  <a:lnTo>
                    <a:pt x="4547616" y="11430"/>
                  </a:lnTo>
                  <a:lnTo>
                    <a:pt x="4850130" y="156972"/>
                  </a:lnTo>
                  <a:lnTo>
                    <a:pt x="4856226" y="145542"/>
                  </a:lnTo>
                  <a:close/>
                </a:path>
                <a:path w="6372859" h="157480">
                  <a:moveTo>
                    <a:pt x="5007102" y="145542"/>
                  </a:moveTo>
                  <a:lnTo>
                    <a:pt x="4704588" y="0"/>
                  </a:lnTo>
                  <a:lnTo>
                    <a:pt x="4699254" y="11430"/>
                  </a:lnTo>
                  <a:lnTo>
                    <a:pt x="5001768" y="156972"/>
                  </a:lnTo>
                  <a:lnTo>
                    <a:pt x="5007102" y="145542"/>
                  </a:lnTo>
                  <a:close/>
                </a:path>
                <a:path w="6372859" h="157480">
                  <a:moveTo>
                    <a:pt x="5160251" y="145542"/>
                  </a:moveTo>
                  <a:lnTo>
                    <a:pt x="4855451" y="0"/>
                  </a:lnTo>
                  <a:lnTo>
                    <a:pt x="4850117" y="11430"/>
                  </a:lnTo>
                  <a:lnTo>
                    <a:pt x="5154917" y="156972"/>
                  </a:lnTo>
                  <a:lnTo>
                    <a:pt x="5160251" y="145542"/>
                  </a:lnTo>
                  <a:close/>
                </a:path>
                <a:path w="6372859" h="157480">
                  <a:moveTo>
                    <a:pt x="5311127" y="145542"/>
                  </a:moveTo>
                  <a:lnTo>
                    <a:pt x="5007089" y="0"/>
                  </a:lnTo>
                  <a:lnTo>
                    <a:pt x="5001755" y="11430"/>
                  </a:lnTo>
                  <a:lnTo>
                    <a:pt x="5305793" y="156972"/>
                  </a:lnTo>
                  <a:lnTo>
                    <a:pt x="5311127" y="145542"/>
                  </a:lnTo>
                  <a:close/>
                </a:path>
                <a:path w="6372859" h="157480">
                  <a:moveTo>
                    <a:pt x="5462778" y="145542"/>
                  </a:moveTo>
                  <a:lnTo>
                    <a:pt x="5160264" y="0"/>
                  </a:lnTo>
                  <a:lnTo>
                    <a:pt x="5154930" y="11430"/>
                  </a:lnTo>
                  <a:lnTo>
                    <a:pt x="5457444" y="156972"/>
                  </a:lnTo>
                  <a:lnTo>
                    <a:pt x="5462778" y="145542"/>
                  </a:lnTo>
                  <a:close/>
                </a:path>
                <a:path w="6372859" h="157480">
                  <a:moveTo>
                    <a:pt x="5614416" y="145542"/>
                  </a:moveTo>
                  <a:lnTo>
                    <a:pt x="5311140" y="0"/>
                  </a:lnTo>
                  <a:lnTo>
                    <a:pt x="5305806" y="11430"/>
                  </a:lnTo>
                  <a:lnTo>
                    <a:pt x="5608320" y="156972"/>
                  </a:lnTo>
                  <a:lnTo>
                    <a:pt x="5614416" y="145542"/>
                  </a:lnTo>
                  <a:close/>
                </a:path>
                <a:path w="6372859" h="157480">
                  <a:moveTo>
                    <a:pt x="5765279" y="145542"/>
                  </a:moveTo>
                  <a:lnTo>
                    <a:pt x="5462765" y="0"/>
                  </a:lnTo>
                  <a:lnTo>
                    <a:pt x="5457431" y="11430"/>
                  </a:lnTo>
                  <a:lnTo>
                    <a:pt x="5759945" y="156972"/>
                  </a:lnTo>
                  <a:lnTo>
                    <a:pt x="5765279" y="145542"/>
                  </a:lnTo>
                  <a:close/>
                </a:path>
                <a:path w="6372859" h="157480">
                  <a:moveTo>
                    <a:pt x="5918454" y="145542"/>
                  </a:moveTo>
                  <a:lnTo>
                    <a:pt x="5614416" y="0"/>
                  </a:lnTo>
                  <a:lnTo>
                    <a:pt x="5608320" y="11430"/>
                  </a:lnTo>
                  <a:lnTo>
                    <a:pt x="5913120" y="156972"/>
                  </a:lnTo>
                  <a:lnTo>
                    <a:pt x="5918454" y="145542"/>
                  </a:lnTo>
                  <a:close/>
                </a:path>
                <a:path w="6372859" h="157480">
                  <a:moveTo>
                    <a:pt x="6067806" y="145542"/>
                  </a:moveTo>
                  <a:lnTo>
                    <a:pt x="5765292" y="0"/>
                  </a:lnTo>
                  <a:lnTo>
                    <a:pt x="5759958" y="11430"/>
                  </a:lnTo>
                  <a:lnTo>
                    <a:pt x="6062472" y="156972"/>
                  </a:lnTo>
                  <a:lnTo>
                    <a:pt x="6067806" y="145542"/>
                  </a:lnTo>
                  <a:close/>
                </a:path>
                <a:path w="6372859" h="157480">
                  <a:moveTo>
                    <a:pt x="6220955" y="145542"/>
                  </a:moveTo>
                  <a:lnTo>
                    <a:pt x="5918441" y="0"/>
                  </a:lnTo>
                  <a:lnTo>
                    <a:pt x="5913107" y="11430"/>
                  </a:lnTo>
                  <a:lnTo>
                    <a:pt x="6215621" y="156972"/>
                  </a:lnTo>
                  <a:lnTo>
                    <a:pt x="6220955" y="145542"/>
                  </a:lnTo>
                  <a:close/>
                </a:path>
                <a:path w="6372859" h="157480">
                  <a:moveTo>
                    <a:pt x="6372593" y="145542"/>
                  </a:moveTo>
                  <a:lnTo>
                    <a:pt x="6067793" y="0"/>
                  </a:lnTo>
                  <a:lnTo>
                    <a:pt x="6062459" y="11430"/>
                  </a:lnTo>
                  <a:lnTo>
                    <a:pt x="6366497" y="156972"/>
                  </a:lnTo>
                  <a:lnTo>
                    <a:pt x="6372593" y="145542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06993" y="2113026"/>
              <a:ext cx="3409315" cy="363855"/>
            </a:xfrm>
            <a:custGeom>
              <a:avLst/>
              <a:gdLst/>
              <a:ahLst/>
              <a:cxnLst/>
              <a:rect l="l" t="t" r="r" b="b"/>
              <a:pathLst>
                <a:path w="3409315" h="363855">
                  <a:moveTo>
                    <a:pt x="3409188" y="363473"/>
                  </a:moveTo>
                  <a:lnTo>
                    <a:pt x="3409188" y="290321"/>
                  </a:lnTo>
                  <a:lnTo>
                    <a:pt x="1741932" y="0"/>
                  </a:lnTo>
                  <a:lnTo>
                    <a:pt x="0" y="290322"/>
                  </a:lnTo>
                  <a:lnTo>
                    <a:pt x="0" y="363474"/>
                  </a:lnTo>
                  <a:lnTo>
                    <a:pt x="3409188" y="363473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000135" y="2106168"/>
              <a:ext cx="3423285" cy="376555"/>
            </a:xfrm>
            <a:custGeom>
              <a:avLst/>
              <a:gdLst/>
              <a:ahLst/>
              <a:cxnLst/>
              <a:rect l="l" t="t" r="r" b="b"/>
              <a:pathLst>
                <a:path w="3423285" h="376555">
                  <a:moveTo>
                    <a:pt x="1744000" y="1306"/>
                  </a:moveTo>
                  <a:lnTo>
                    <a:pt x="5333" y="291083"/>
                  </a:lnTo>
                  <a:lnTo>
                    <a:pt x="2285" y="291845"/>
                  </a:lnTo>
                  <a:lnTo>
                    <a:pt x="0" y="294131"/>
                  </a:lnTo>
                  <a:lnTo>
                    <a:pt x="0" y="374141"/>
                  </a:lnTo>
                  <a:lnTo>
                    <a:pt x="3047" y="376427"/>
                  </a:lnTo>
                  <a:lnTo>
                    <a:pt x="6857" y="376427"/>
                  </a:lnTo>
                  <a:lnTo>
                    <a:pt x="6857" y="364235"/>
                  </a:lnTo>
                  <a:lnTo>
                    <a:pt x="7619" y="364235"/>
                  </a:lnTo>
                  <a:lnTo>
                    <a:pt x="7619" y="304037"/>
                  </a:lnTo>
                  <a:lnTo>
                    <a:pt x="12953" y="297179"/>
                  </a:lnTo>
                  <a:lnTo>
                    <a:pt x="12953" y="303146"/>
                  </a:lnTo>
                  <a:lnTo>
                    <a:pt x="1741932" y="14227"/>
                  </a:lnTo>
                  <a:lnTo>
                    <a:pt x="1741932" y="6095"/>
                  </a:lnTo>
                  <a:lnTo>
                    <a:pt x="1742694" y="2285"/>
                  </a:lnTo>
                  <a:lnTo>
                    <a:pt x="1744000" y="1306"/>
                  </a:lnTo>
                  <a:close/>
                </a:path>
                <a:path w="3423285" h="376555">
                  <a:moveTo>
                    <a:pt x="3416046" y="364235"/>
                  </a:moveTo>
                  <a:lnTo>
                    <a:pt x="6857" y="364235"/>
                  </a:lnTo>
                  <a:lnTo>
                    <a:pt x="12953" y="370331"/>
                  </a:lnTo>
                  <a:lnTo>
                    <a:pt x="12954" y="376427"/>
                  </a:lnTo>
                  <a:lnTo>
                    <a:pt x="3409950" y="376427"/>
                  </a:lnTo>
                  <a:lnTo>
                    <a:pt x="3409950" y="370331"/>
                  </a:lnTo>
                  <a:lnTo>
                    <a:pt x="3416046" y="364235"/>
                  </a:lnTo>
                  <a:close/>
                </a:path>
                <a:path w="3423285" h="376555">
                  <a:moveTo>
                    <a:pt x="12954" y="376427"/>
                  </a:moveTo>
                  <a:lnTo>
                    <a:pt x="12953" y="370331"/>
                  </a:lnTo>
                  <a:lnTo>
                    <a:pt x="6857" y="364235"/>
                  </a:lnTo>
                  <a:lnTo>
                    <a:pt x="6857" y="376427"/>
                  </a:lnTo>
                  <a:lnTo>
                    <a:pt x="12954" y="376427"/>
                  </a:lnTo>
                  <a:close/>
                </a:path>
                <a:path w="3423285" h="376555">
                  <a:moveTo>
                    <a:pt x="12953" y="303146"/>
                  </a:moveTo>
                  <a:lnTo>
                    <a:pt x="12953" y="297179"/>
                  </a:lnTo>
                  <a:lnTo>
                    <a:pt x="7619" y="304037"/>
                  </a:lnTo>
                  <a:lnTo>
                    <a:pt x="12953" y="303146"/>
                  </a:lnTo>
                  <a:close/>
                </a:path>
                <a:path w="3423285" h="376555">
                  <a:moveTo>
                    <a:pt x="12953" y="364235"/>
                  </a:moveTo>
                  <a:lnTo>
                    <a:pt x="12953" y="303146"/>
                  </a:lnTo>
                  <a:lnTo>
                    <a:pt x="7619" y="304037"/>
                  </a:lnTo>
                  <a:lnTo>
                    <a:pt x="7619" y="364235"/>
                  </a:lnTo>
                  <a:lnTo>
                    <a:pt x="12953" y="364235"/>
                  </a:lnTo>
                  <a:close/>
                </a:path>
                <a:path w="3423285" h="376555">
                  <a:moveTo>
                    <a:pt x="1755647" y="9143"/>
                  </a:moveTo>
                  <a:lnTo>
                    <a:pt x="1754885" y="6095"/>
                  </a:lnTo>
                  <a:lnTo>
                    <a:pt x="1754124" y="2285"/>
                  </a:lnTo>
                  <a:lnTo>
                    <a:pt x="1752859" y="1337"/>
                  </a:lnTo>
                  <a:lnTo>
                    <a:pt x="1749552" y="761"/>
                  </a:lnTo>
                  <a:lnTo>
                    <a:pt x="1748384" y="538"/>
                  </a:lnTo>
                  <a:lnTo>
                    <a:pt x="1747265" y="761"/>
                  </a:lnTo>
                  <a:lnTo>
                    <a:pt x="1744218" y="1269"/>
                  </a:lnTo>
                  <a:lnTo>
                    <a:pt x="1744000" y="1306"/>
                  </a:lnTo>
                  <a:lnTo>
                    <a:pt x="1742694" y="2285"/>
                  </a:lnTo>
                  <a:lnTo>
                    <a:pt x="1741932" y="6095"/>
                  </a:lnTo>
                  <a:lnTo>
                    <a:pt x="1741932" y="9143"/>
                  </a:lnTo>
                  <a:lnTo>
                    <a:pt x="1744218" y="12191"/>
                  </a:lnTo>
                  <a:lnTo>
                    <a:pt x="1747265" y="12953"/>
                  </a:lnTo>
                  <a:lnTo>
                    <a:pt x="1748384" y="13149"/>
                  </a:lnTo>
                  <a:lnTo>
                    <a:pt x="1749552" y="12953"/>
                  </a:lnTo>
                  <a:lnTo>
                    <a:pt x="1752600" y="12953"/>
                  </a:lnTo>
                  <a:lnTo>
                    <a:pt x="1755647" y="9143"/>
                  </a:lnTo>
                  <a:close/>
                </a:path>
                <a:path w="3423285" h="376555">
                  <a:moveTo>
                    <a:pt x="1748384" y="13149"/>
                  </a:moveTo>
                  <a:lnTo>
                    <a:pt x="1747265" y="12953"/>
                  </a:lnTo>
                  <a:lnTo>
                    <a:pt x="1744218" y="12191"/>
                  </a:lnTo>
                  <a:lnTo>
                    <a:pt x="1741932" y="9143"/>
                  </a:lnTo>
                  <a:lnTo>
                    <a:pt x="1741932" y="14227"/>
                  </a:lnTo>
                  <a:lnTo>
                    <a:pt x="1748384" y="13149"/>
                  </a:lnTo>
                  <a:close/>
                </a:path>
                <a:path w="3423285" h="376555">
                  <a:moveTo>
                    <a:pt x="1748384" y="538"/>
                  </a:moveTo>
                  <a:lnTo>
                    <a:pt x="1745741" y="0"/>
                  </a:lnTo>
                  <a:lnTo>
                    <a:pt x="1744218" y="1142"/>
                  </a:lnTo>
                  <a:lnTo>
                    <a:pt x="1745741" y="1015"/>
                  </a:lnTo>
                  <a:lnTo>
                    <a:pt x="1747265" y="761"/>
                  </a:lnTo>
                  <a:lnTo>
                    <a:pt x="1748384" y="538"/>
                  </a:lnTo>
                  <a:close/>
                </a:path>
                <a:path w="3423285" h="376555">
                  <a:moveTo>
                    <a:pt x="1752859" y="1337"/>
                  </a:moveTo>
                  <a:lnTo>
                    <a:pt x="1751076" y="0"/>
                  </a:lnTo>
                  <a:lnTo>
                    <a:pt x="1748384" y="538"/>
                  </a:lnTo>
                  <a:lnTo>
                    <a:pt x="1749552" y="761"/>
                  </a:lnTo>
                  <a:lnTo>
                    <a:pt x="1752600" y="1292"/>
                  </a:lnTo>
                  <a:lnTo>
                    <a:pt x="1752859" y="1337"/>
                  </a:lnTo>
                  <a:close/>
                </a:path>
                <a:path w="3423285" h="376555">
                  <a:moveTo>
                    <a:pt x="1755647" y="14416"/>
                  </a:moveTo>
                  <a:lnTo>
                    <a:pt x="1755647" y="9143"/>
                  </a:lnTo>
                  <a:lnTo>
                    <a:pt x="1752600" y="12953"/>
                  </a:lnTo>
                  <a:lnTo>
                    <a:pt x="1749552" y="12953"/>
                  </a:lnTo>
                  <a:lnTo>
                    <a:pt x="1748384" y="13149"/>
                  </a:lnTo>
                  <a:lnTo>
                    <a:pt x="1755647" y="14416"/>
                  </a:lnTo>
                  <a:close/>
                </a:path>
                <a:path w="3423285" h="376555">
                  <a:moveTo>
                    <a:pt x="3422904" y="374141"/>
                  </a:moveTo>
                  <a:lnTo>
                    <a:pt x="3422904" y="294131"/>
                  </a:lnTo>
                  <a:lnTo>
                    <a:pt x="3420618" y="291845"/>
                  </a:lnTo>
                  <a:lnTo>
                    <a:pt x="3417570" y="291083"/>
                  </a:lnTo>
                  <a:lnTo>
                    <a:pt x="1752859" y="1337"/>
                  </a:lnTo>
                  <a:lnTo>
                    <a:pt x="1754124" y="2285"/>
                  </a:lnTo>
                  <a:lnTo>
                    <a:pt x="1754885" y="6095"/>
                  </a:lnTo>
                  <a:lnTo>
                    <a:pt x="1755647" y="9143"/>
                  </a:lnTo>
                  <a:lnTo>
                    <a:pt x="1755647" y="14416"/>
                  </a:lnTo>
                  <a:lnTo>
                    <a:pt x="3409950" y="303107"/>
                  </a:lnTo>
                  <a:lnTo>
                    <a:pt x="3409950" y="297179"/>
                  </a:lnTo>
                  <a:lnTo>
                    <a:pt x="3415283" y="304037"/>
                  </a:lnTo>
                  <a:lnTo>
                    <a:pt x="3415283" y="364235"/>
                  </a:lnTo>
                  <a:lnTo>
                    <a:pt x="3416046" y="364235"/>
                  </a:lnTo>
                  <a:lnTo>
                    <a:pt x="3416046" y="376427"/>
                  </a:lnTo>
                  <a:lnTo>
                    <a:pt x="3419855" y="376427"/>
                  </a:lnTo>
                  <a:lnTo>
                    <a:pt x="3422904" y="374141"/>
                  </a:lnTo>
                  <a:close/>
                </a:path>
                <a:path w="3423285" h="376555">
                  <a:moveTo>
                    <a:pt x="3415283" y="304037"/>
                  </a:moveTo>
                  <a:lnTo>
                    <a:pt x="3409950" y="297179"/>
                  </a:lnTo>
                  <a:lnTo>
                    <a:pt x="3409950" y="303107"/>
                  </a:lnTo>
                  <a:lnTo>
                    <a:pt x="3415283" y="304037"/>
                  </a:lnTo>
                  <a:close/>
                </a:path>
                <a:path w="3423285" h="376555">
                  <a:moveTo>
                    <a:pt x="3415283" y="364235"/>
                  </a:moveTo>
                  <a:lnTo>
                    <a:pt x="3415283" y="304037"/>
                  </a:lnTo>
                  <a:lnTo>
                    <a:pt x="3409950" y="303107"/>
                  </a:lnTo>
                  <a:lnTo>
                    <a:pt x="3409950" y="364235"/>
                  </a:lnTo>
                  <a:lnTo>
                    <a:pt x="3415283" y="364235"/>
                  </a:lnTo>
                  <a:close/>
                </a:path>
                <a:path w="3423285" h="376555">
                  <a:moveTo>
                    <a:pt x="3416046" y="376427"/>
                  </a:moveTo>
                  <a:lnTo>
                    <a:pt x="3416046" y="364235"/>
                  </a:lnTo>
                  <a:lnTo>
                    <a:pt x="3409950" y="370331"/>
                  </a:lnTo>
                  <a:lnTo>
                    <a:pt x="3409950" y="376427"/>
                  </a:lnTo>
                  <a:lnTo>
                    <a:pt x="3416046" y="3764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4945" y="2659380"/>
              <a:ext cx="227075" cy="18211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5887" y="2513076"/>
              <a:ext cx="227075" cy="18287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590173" y="2592324"/>
              <a:ext cx="215265" cy="170180"/>
            </a:xfrm>
            <a:custGeom>
              <a:avLst/>
              <a:gdLst/>
              <a:ahLst/>
              <a:cxnLst/>
              <a:rect l="l" t="t" r="r" b="b"/>
              <a:pathLst>
                <a:path w="215264" h="170180">
                  <a:moveTo>
                    <a:pt x="214884" y="169925"/>
                  </a:moveTo>
                  <a:lnTo>
                    <a:pt x="214884" y="0"/>
                  </a:lnTo>
                  <a:lnTo>
                    <a:pt x="0" y="0"/>
                  </a:lnTo>
                  <a:lnTo>
                    <a:pt x="0" y="169925"/>
                  </a:lnTo>
                  <a:lnTo>
                    <a:pt x="214884" y="1699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584077" y="2586228"/>
              <a:ext cx="227329" cy="182245"/>
            </a:xfrm>
            <a:custGeom>
              <a:avLst/>
              <a:gdLst/>
              <a:ahLst/>
              <a:cxnLst/>
              <a:rect l="l" t="t" r="r" b="b"/>
              <a:pathLst>
                <a:path w="227329" h="182244">
                  <a:moveTo>
                    <a:pt x="227075" y="182117"/>
                  </a:moveTo>
                  <a:lnTo>
                    <a:pt x="227075" y="0"/>
                  </a:lnTo>
                  <a:lnTo>
                    <a:pt x="0" y="0"/>
                  </a:lnTo>
                  <a:lnTo>
                    <a:pt x="0" y="182117"/>
                  </a:lnTo>
                  <a:lnTo>
                    <a:pt x="6095" y="182117"/>
                  </a:lnTo>
                  <a:lnTo>
                    <a:pt x="6095" y="12953"/>
                  </a:lnTo>
                  <a:lnTo>
                    <a:pt x="12953" y="6095"/>
                  </a:lnTo>
                  <a:lnTo>
                    <a:pt x="12953" y="12953"/>
                  </a:lnTo>
                  <a:lnTo>
                    <a:pt x="214121" y="12953"/>
                  </a:lnTo>
                  <a:lnTo>
                    <a:pt x="214121" y="6095"/>
                  </a:lnTo>
                  <a:lnTo>
                    <a:pt x="220979" y="12953"/>
                  </a:lnTo>
                  <a:lnTo>
                    <a:pt x="220979" y="182117"/>
                  </a:lnTo>
                  <a:lnTo>
                    <a:pt x="227075" y="182117"/>
                  </a:lnTo>
                  <a:close/>
                </a:path>
                <a:path w="227329" h="182244">
                  <a:moveTo>
                    <a:pt x="12953" y="12953"/>
                  </a:moveTo>
                  <a:lnTo>
                    <a:pt x="12953" y="6095"/>
                  </a:lnTo>
                  <a:lnTo>
                    <a:pt x="6095" y="12953"/>
                  </a:lnTo>
                  <a:lnTo>
                    <a:pt x="12953" y="12953"/>
                  </a:lnTo>
                  <a:close/>
                </a:path>
                <a:path w="227329" h="182244">
                  <a:moveTo>
                    <a:pt x="12953" y="169925"/>
                  </a:moveTo>
                  <a:lnTo>
                    <a:pt x="12953" y="12953"/>
                  </a:lnTo>
                  <a:lnTo>
                    <a:pt x="6095" y="12953"/>
                  </a:lnTo>
                  <a:lnTo>
                    <a:pt x="6095" y="169925"/>
                  </a:lnTo>
                  <a:lnTo>
                    <a:pt x="12953" y="169925"/>
                  </a:lnTo>
                  <a:close/>
                </a:path>
                <a:path w="227329" h="182244">
                  <a:moveTo>
                    <a:pt x="220979" y="169925"/>
                  </a:moveTo>
                  <a:lnTo>
                    <a:pt x="6095" y="169925"/>
                  </a:lnTo>
                  <a:lnTo>
                    <a:pt x="12953" y="176021"/>
                  </a:lnTo>
                  <a:lnTo>
                    <a:pt x="12953" y="182117"/>
                  </a:lnTo>
                  <a:lnTo>
                    <a:pt x="214121" y="182117"/>
                  </a:lnTo>
                  <a:lnTo>
                    <a:pt x="214121" y="176021"/>
                  </a:lnTo>
                  <a:lnTo>
                    <a:pt x="220979" y="169925"/>
                  </a:lnTo>
                  <a:close/>
                </a:path>
                <a:path w="227329" h="182244">
                  <a:moveTo>
                    <a:pt x="12953" y="182117"/>
                  </a:moveTo>
                  <a:lnTo>
                    <a:pt x="12953" y="176021"/>
                  </a:lnTo>
                  <a:lnTo>
                    <a:pt x="6095" y="169925"/>
                  </a:lnTo>
                  <a:lnTo>
                    <a:pt x="6095" y="182117"/>
                  </a:lnTo>
                  <a:lnTo>
                    <a:pt x="12953" y="182117"/>
                  </a:lnTo>
                  <a:close/>
                </a:path>
                <a:path w="227329" h="182244">
                  <a:moveTo>
                    <a:pt x="220979" y="12953"/>
                  </a:moveTo>
                  <a:lnTo>
                    <a:pt x="214121" y="6095"/>
                  </a:lnTo>
                  <a:lnTo>
                    <a:pt x="214121" y="12953"/>
                  </a:lnTo>
                  <a:lnTo>
                    <a:pt x="220979" y="12953"/>
                  </a:lnTo>
                  <a:close/>
                </a:path>
                <a:path w="227329" h="182244">
                  <a:moveTo>
                    <a:pt x="220979" y="169925"/>
                  </a:moveTo>
                  <a:lnTo>
                    <a:pt x="220979" y="12953"/>
                  </a:lnTo>
                  <a:lnTo>
                    <a:pt x="214121" y="12953"/>
                  </a:lnTo>
                  <a:lnTo>
                    <a:pt x="214121" y="169925"/>
                  </a:lnTo>
                  <a:lnTo>
                    <a:pt x="220979" y="169925"/>
                  </a:lnTo>
                  <a:close/>
                </a:path>
                <a:path w="227329" h="182244">
                  <a:moveTo>
                    <a:pt x="220979" y="182117"/>
                  </a:moveTo>
                  <a:lnTo>
                    <a:pt x="220979" y="169925"/>
                  </a:lnTo>
                  <a:lnTo>
                    <a:pt x="214121" y="176021"/>
                  </a:lnTo>
                  <a:lnTo>
                    <a:pt x="214121" y="182117"/>
                  </a:lnTo>
                  <a:lnTo>
                    <a:pt x="220979" y="1821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119763" y="2119122"/>
              <a:ext cx="63500" cy="424815"/>
            </a:xfrm>
            <a:custGeom>
              <a:avLst/>
              <a:gdLst/>
              <a:ahLst/>
              <a:cxnLst/>
              <a:rect l="l" t="t" r="r" b="b"/>
              <a:pathLst>
                <a:path w="63500" h="424814">
                  <a:moveTo>
                    <a:pt x="63246" y="424433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424433"/>
                  </a:lnTo>
                  <a:lnTo>
                    <a:pt x="63246" y="424433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113667" y="2113026"/>
              <a:ext cx="75565" cy="436880"/>
            </a:xfrm>
            <a:custGeom>
              <a:avLst/>
              <a:gdLst/>
              <a:ahLst/>
              <a:cxnLst/>
              <a:rect l="l" t="t" r="r" b="b"/>
              <a:pathLst>
                <a:path w="75564" h="436880">
                  <a:moveTo>
                    <a:pt x="75437" y="436625"/>
                  </a:moveTo>
                  <a:lnTo>
                    <a:pt x="75437" y="0"/>
                  </a:lnTo>
                  <a:lnTo>
                    <a:pt x="0" y="0"/>
                  </a:lnTo>
                  <a:lnTo>
                    <a:pt x="0" y="436625"/>
                  </a:lnTo>
                  <a:lnTo>
                    <a:pt x="6095" y="436625"/>
                  </a:lnTo>
                  <a:lnTo>
                    <a:pt x="6095" y="12953"/>
                  </a:lnTo>
                  <a:lnTo>
                    <a:pt x="12953" y="6095"/>
                  </a:lnTo>
                  <a:lnTo>
                    <a:pt x="12953" y="12953"/>
                  </a:lnTo>
                  <a:lnTo>
                    <a:pt x="63245" y="12953"/>
                  </a:lnTo>
                  <a:lnTo>
                    <a:pt x="63245" y="6095"/>
                  </a:lnTo>
                  <a:lnTo>
                    <a:pt x="69341" y="12953"/>
                  </a:lnTo>
                  <a:lnTo>
                    <a:pt x="69341" y="436625"/>
                  </a:lnTo>
                  <a:lnTo>
                    <a:pt x="75437" y="436625"/>
                  </a:lnTo>
                  <a:close/>
                </a:path>
                <a:path w="75564" h="436880">
                  <a:moveTo>
                    <a:pt x="12953" y="12953"/>
                  </a:moveTo>
                  <a:lnTo>
                    <a:pt x="12953" y="6095"/>
                  </a:lnTo>
                  <a:lnTo>
                    <a:pt x="6095" y="12953"/>
                  </a:lnTo>
                  <a:lnTo>
                    <a:pt x="12953" y="12953"/>
                  </a:lnTo>
                  <a:close/>
                </a:path>
                <a:path w="75564" h="436880">
                  <a:moveTo>
                    <a:pt x="12953" y="423671"/>
                  </a:moveTo>
                  <a:lnTo>
                    <a:pt x="12953" y="12953"/>
                  </a:lnTo>
                  <a:lnTo>
                    <a:pt x="6095" y="12953"/>
                  </a:lnTo>
                  <a:lnTo>
                    <a:pt x="6095" y="423671"/>
                  </a:lnTo>
                  <a:lnTo>
                    <a:pt x="12953" y="423671"/>
                  </a:lnTo>
                  <a:close/>
                </a:path>
                <a:path w="75564" h="436880">
                  <a:moveTo>
                    <a:pt x="69341" y="423671"/>
                  </a:moveTo>
                  <a:lnTo>
                    <a:pt x="6095" y="423671"/>
                  </a:lnTo>
                  <a:lnTo>
                    <a:pt x="12953" y="430529"/>
                  </a:lnTo>
                  <a:lnTo>
                    <a:pt x="12953" y="436625"/>
                  </a:lnTo>
                  <a:lnTo>
                    <a:pt x="63245" y="436625"/>
                  </a:lnTo>
                  <a:lnTo>
                    <a:pt x="63245" y="430529"/>
                  </a:lnTo>
                  <a:lnTo>
                    <a:pt x="69341" y="423671"/>
                  </a:lnTo>
                  <a:close/>
                </a:path>
                <a:path w="75564" h="436880">
                  <a:moveTo>
                    <a:pt x="12953" y="436625"/>
                  </a:moveTo>
                  <a:lnTo>
                    <a:pt x="12953" y="430529"/>
                  </a:lnTo>
                  <a:lnTo>
                    <a:pt x="6095" y="423671"/>
                  </a:lnTo>
                  <a:lnTo>
                    <a:pt x="6095" y="436625"/>
                  </a:lnTo>
                  <a:lnTo>
                    <a:pt x="12953" y="436625"/>
                  </a:lnTo>
                  <a:close/>
                </a:path>
                <a:path w="75564" h="436880">
                  <a:moveTo>
                    <a:pt x="69341" y="12953"/>
                  </a:moveTo>
                  <a:lnTo>
                    <a:pt x="63245" y="6095"/>
                  </a:lnTo>
                  <a:lnTo>
                    <a:pt x="63245" y="12953"/>
                  </a:lnTo>
                  <a:lnTo>
                    <a:pt x="69341" y="12953"/>
                  </a:lnTo>
                  <a:close/>
                </a:path>
                <a:path w="75564" h="436880">
                  <a:moveTo>
                    <a:pt x="69341" y="423671"/>
                  </a:moveTo>
                  <a:lnTo>
                    <a:pt x="69341" y="12953"/>
                  </a:lnTo>
                  <a:lnTo>
                    <a:pt x="63245" y="12953"/>
                  </a:lnTo>
                  <a:lnTo>
                    <a:pt x="63245" y="423671"/>
                  </a:lnTo>
                  <a:lnTo>
                    <a:pt x="69341" y="423671"/>
                  </a:lnTo>
                  <a:close/>
                </a:path>
                <a:path w="75564" h="436880">
                  <a:moveTo>
                    <a:pt x="69341" y="436625"/>
                  </a:moveTo>
                  <a:lnTo>
                    <a:pt x="69341" y="423671"/>
                  </a:lnTo>
                  <a:lnTo>
                    <a:pt x="63245" y="430529"/>
                  </a:lnTo>
                  <a:lnTo>
                    <a:pt x="63245" y="436625"/>
                  </a:lnTo>
                  <a:lnTo>
                    <a:pt x="69341" y="4366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166495" y="1536954"/>
              <a:ext cx="139065" cy="1408430"/>
            </a:xfrm>
            <a:custGeom>
              <a:avLst/>
              <a:gdLst/>
              <a:ahLst/>
              <a:cxnLst/>
              <a:rect l="l" t="t" r="r" b="b"/>
              <a:pathLst>
                <a:path w="139065" h="1408430">
                  <a:moveTo>
                    <a:pt x="138683" y="1408175"/>
                  </a:moveTo>
                  <a:lnTo>
                    <a:pt x="138683" y="0"/>
                  </a:lnTo>
                  <a:lnTo>
                    <a:pt x="0" y="0"/>
                  </a:lnTo>
                  <a:lnTo>
                    <a:pt x="0" y="1408175"/>
                  </a:lnTo>
                  <a:lnTo>
                    <a:pt x="138683" y="1408175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159625" y="1530096"/>
              <a:ext cx="151765" cy="1421130"/>
            </a:xfrm>
            <a:custGeom>
              <a:avLst/>
              <a:gdLst/>
              <a:ahLst/>
              <a:cxnLst/>
              <a:rect l="l" t="t" r="r" b="b"/>
              <a:pathLst>
                <a:path w="151765" h="1421130">
                  <a:moveTo>
                    <a:pt x="151638" y="1421130"/>
                  </a:moveTo>
                  <a:lnTo>
                    <a:pt x="151638" y="0"/>
                  </a:lnTo>
                  <a:lnTo>
                    <a:pt x="0" y="0"/>
                  </a:lnTo>
                  <a:lnTo>
                    <a:pt x="0" y="1421130"/>
                  </a:lnTo>
                  <a:lnTo>
                    <a:pt x="6870" y="1421130"/>
                  </a:lnTo>
                  <a:lnTo>
                    <a:pt x="6870" y="12954"/>
                  </a:lnTo>
                  <a:lnTo>
                    <a:pt x="12966" y="6858"/>
                  </a:lnTo>
                  <a:lnTo>
                    <a:pt x="12966" y="12954"/>
                  </a:lnTo>
                  <a:lnTo>
                    <a:pt x="138696" y="12954"/>
                  </a:lnTo>
                  <a:lnTo>
                    <a:pt x="138696" y="6858"/>
                  </a:lnTo>
                  <a:lnTo>
                    <a:pt x="145554" y="12954"/>
                  </a:lnTo>
                  <a:lnTo>
                    <a:pt x="145554" y="1421130"/>
                  </a:lnTo>
                  <a:lnTo>
                    <a:pt x="151638" y="1421130"/>
                  </a:lnTo>
                  <a:close/>
                </a:path>
                <a:path w="151765" h="1421130">
                  <a:moveTo>
                    <a:pt x="12966" y="12954"/>
                  </a:moveTo>
                  <a:lnTo>
                    <a:pt x="12966" y="6858"/>
                  </a:lnTo>
                  <a:lnTo>
                    <a:pt x="6870" y="12954"/>
                  </a:lnTo>
                  <a:lnTo>
                    <a:pt x="12966" y="12954"/>
                  </a:lnTo>
                  <a:close/>
                </a:path>
                <a:path w="151765" h="1421130">
                  <a:moveTo>
                    <a:pt x="12966" y="1408176"/>
                  </a:moveTo>
                  <a:lnTo>
                    <a:pt x="12966" y="12954"/>
                  </a:lnTo>
                  <a:lnTo>
                    <a:pt x="6870" y="12954"/>
                  </a:lnTo>
                  <a:lnTo>
                    <a:pt x="6870" y="1408176"/>
                  </a:lnTo>
                  <a:lnTo>
                    <a:pt x="12966" y="1408176"/>
                  </a:lnTo>
                  <a:close/>
                </a:path>
                <a:path w="151765" h="1421130">
                  <a:moveTo>
                    <a:pt x="145554" y="1408176"/>
                  </a:moveTo>
                  <a:lnTo>
                    <a:pt x="6870" y="1408176"/>
                  </a:lnTo>
                  <a:lnTo>
                    <a:pt x="12966" y="1415034"/>
                  </a:lnTo>
                  <a:lnTo>
                    <a:pt x="12966" y="1421130"/>
                  </a:lnTo>
                  <a:lnTo>
                    <a:pt x="138696" y="1421130"/>
                  </a:lnTo>
                  <a:lnTo>
                    <a:pt x="138696" y="1415034"/>
                  </a:lnTo>
                  <a:lnTo>
                    <a:pt x="145554" y="1408176"/>
                  </a:lnTo>
                  <a:close/>
                </a:path>
                <a:path w="151765" h="1421130">
                  <a:moveTo>
                    <a:pt x="12966" y="1421130"/>
                  </a:moveTo>
                  <a:lnTo>
                    <a:pt x="12966" y="1415034"/>
                  </a:lnTo>
                  <a:lnTo>
                    <a:pt x="6870" y="1408176"/>
                  </a:lnTo>
                  <a:lnTo>
                    <a:pt x="6870" y="1421130"/>
                  </a:lnTo>
                  <a:lnTo>
                    <a:pt x="12966" y="1421130"/>
                  </a:lnTo>
                  <a:close/>
                </a:path>
                <a:path w="151765" h="1421130">
                  <a:moveTo>
                    <a:pt x="145554" y="12954"/>
                  </a:moveTo>
                  <a:lnTo>
                    <a:pt x="138696" y="6858"/>
                  </a:lnTo>
                  <a:lnTo>
                    <a:pt x="138696" y="12954"/>
                  </a:lnTo>
                  <a:lnTo>
                    <a:pt x="145554" y="12954"/>
                  </a:lnTo>
                  <a:close/>
                </a:path>
                <a:path w="151765" h="1421130">
                  <a:moveTo>
                    <a:pt x="145554" y="1408176"/>
                  </a:moveTo>
                  <a:lnTo>
                    <a:pt x="145554" y="12954"/>
                  </a:lnTo>
                  <a:lnTo>
                    <a:pt x="138696" y="12954"/>
                  </a:lnTo>
                  <a:lnTo>
                    <a:pt x="138696" y="1408176"/>
                  </a:lnTo>
                  <a:lnTo>
                    <a:pt x="145554" y="1408176"/>
                  </a:lnTo>
                  <a:close/>
                </a:path>
                <a:path w="151765" h="1421130">
                  <a:moveTo>
                    <a:pt x="145554" y="1421130"/>
                  </a:moveTo>
                  <a:lnTo>
                    <a:pt x="145554" y="1408176"/>
                  </a:lnTo>
                  <a:lnTo>
                    <a:pt x="138696" y="1415034"/>
                  </a:lnTo>
                  <a:lnTo>
                    <a:pt x="138696" y="1421130"/>
                  </a:lnTo>
                  <a:lnTo>
                    <a:pt x="145554" y="14211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787781" y="1608582"/>
              <a:ext cx="290830" cy="279400"/>
            </a:xfrm>
            <a:custGeom>
              <a:avLst/>
              <a:gdLst/>
              <a:ahLst/>
              <a:cxnLst/>
              <a:rect l="l" t="t" r="r" b="b"/>
              <a:pathLst>
                <a:path w="290829" h="279400">
                  <a:moveTo>
                    <a:pt x="290322" y="278892"/>
                  </a:moveTo>
                  <a:lnTo>
                    <a:pt x="290322" y="0"/>
                  </a:lnTo>
                  <a:lnTo>
                    <a:pt x="0" y="0"/>
                  </a:lnTo>
                  <a:lnTo>
                    <a:pt x="0" y="278892"/>
                  </a:lnTo>
                  <a:lnTo>
                    <a:pt x="290322" y="278892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25098" y="1601736"/>
              <a:ext cx="1959610" cy="536575"/>
            </a:xfrm>
            <a:custGeom>
              <a:avLst/>
              <a:gdLst/>
              <a:ahLst/>
              <a:cxnLst/>
              <a:rect l="l" t="t" r="r" b="b"/>
              <a:pathLst>
                <a:path w="1959609" h="536575">
                  <a:moveTo>
                    <a:pt x="1959089" y="0"/>
                  </a:moveTo>
                  <a:lnTo>
                    <a:pt x="1946148" y="0"/>
                  </a:lnTo>
                  <a:lnTo>
                    <a:pt x="1946148" y="12954"/>
                  </a:lnTo>
                  <a:lnTo>
                    <a:pt x="1946148" y="279654"/>
                  </a:lnTo>
                  <a:lnTo>
                    <a:pt x="1668780" y="279654"/>
                  </a:lnTo>
                  <a:lnTo>
                    <a:pt x="1668780" y="180492"/>
                  </a:lnTo>
                  <a:lnTo>
                    <a:pt x="1738884" y="157734"/>
                  </a:lnTo>
                  <a:lnTo>
                    <a:pt x="1742694" y="156972"/>
                  </a:lnTo>
                  <a:lnTo>
                    <a:pt x="1744218" y="153162"/>
                  </a:lnTo>
                  <a:lnTo>
                    <a:pt x="1743456" y="150114"/>
                  </a:lnTo>
                  <a:lnTo>
                    <a:pt x="1741932" y="147066"/>
                  </a:lnTo>
                  <a:lnTo>
                    <a:pt x="1738884" y="144780"/>
                  </a:lnTo>
                  <a:lnTo>
                    <a:pt x="1735074" y="145542"/>
                  </a:lnTo>
                  <a:lnTo>
                    <a:pt x="1668780" y="167068"/>
                  </a:lnTo>
                  <a:lnTo>
                    <a:pt x="1668780" y="12954"/>
                  </a:lnTo>
                  <a:lnTo>
                    <a:pt x="1946148" y="12954"/>
                  </a:lnTo>
                  <a:lnTo>
                    <a:pt x="1946148" y="0"/>
                  </a:lnTo>
                  <a:lnTo>
                    <a:pt x="1656575" y="0"/>
                  </a:lnTo>
                  <a:lnTo>
                    <a:pt x="1656575" y="171030"/>
                  </a:lnTo>
                  <a:lnTo>
                    <a:pt x="1648206" y="173736"/>
                  </a:lnTo>
                  <a:lnTo>
                    <a:pt x="1562862" y="200406"/>
                  </a:lnTo>
                  <a:lnTo>
                    <a:pt x="1514233" y="214960"/>
                  </a:lnTo>
                  <a:lnTo>
                    <a:pt x="1465491" y="229476"/>
                  </a:lnTo>
                  <a:lnTo>
                    <a:pt x="1416608" y="243954"/>
                  </a:lnTo>
                  <a:lnTo>
                    <a:pt x="1367599" y="258343"/>
                  </a:lnTo>
                  <a:lnTo>
                    <a:pt x="1318475" y="272643"/>
                  </a:lnTo>
                  <a:lnTo>
                    <a:pt x="1269250" y="286829"/>
                  </a:lnTo>
                  <a:lnTo>
                    <a:pt x="1219911" y="300888"/>
                  </a:lnTo>
                  <a:lnTo>
                    <a:pt x="1170482" y="314769"/>
                  </a:lnTo>
                  <a:lnTo>
                    <a:pt x="1120952" y="328485"/>
                  </a:lnTo>
                  <a:lnTo>
                    <a:pt x="1071359" y="341998"/>
                  </a:lnTo>
                  <a:lnTo>
                    <a:pt x="1021676" y="355282"/>
                  </a:lnTo>
                  <a:lnTo>
                    <a:pt x="971918" y="368325"/>
                  </a:lnTo>
                  <a:lnTo>
                    <a:pt x="922108" y="381114"/>
                  </a:lnTo>
                  <a:lnTo>
                    <a:pt x="872236" y="393611"/>
                  </a:lnTo>
                  <a:lnTo>
                    <a:pt x="822312" y="405803"/>
                  </a:lnTo>
                  <a:lnTo>
                    <a:pt x="772350" y="417677"/>
                  </a:lnTo>
                  <a:lnTo>
                    <a:pt x="722337" y="429196"/>
                  </a:lnTo>
                  <a:lnTo>
                    <a:pt x="672312" y="440347"/>
                  </a:lnTo>
                  <a:lnTo>
                    <a:pt x="622249" y="451104"/>
                  </a:lnTo>
                  <a:lnTo>
                    <a:pt x="572185" y="461454"/>
                  </a:lnTo>
                  <a:lnTo>
                    <a:pt x="522097" y="471385"/>
                  </a:lnTo>
                  <a:lnTo>
                    <a:pt x="472008" y="480847"/>
                  </a:lnTo>
                  <a:lnTo>
                    <a:pt x="421919" y="489839"/>
                  </a:lnTo>
                  <a:lnTo>
                    <a:pt x="371856" y="498348"/>
                  </a:lnTo>
                  <a:lnTo>
                    <a:pt x="347472" y="502158"/>
                  </a:lnTo>
                  <a:lnTo>
                    <a:pt x="323850" y="505968"/>
                  </a:lnTo>
                  <a:lnTo>
                    <a:pt x="261048" y="514007"/>
                  </a:lnTo>
                  <a:lnTo>
                    <a:pt x="222300" y="518096"/>
                  </a:lnTo>
                  <a:lnTo>
                    <a:pt x="183464" y="521068"/>
                  </a:lnTo>
                  <a:lnTo>
                    <a:pt x="144018" y="522732"/>
                  </a:lnTo>
                  <a:lnTo>
                    <a:pt x="114300" y="522732"/>
                  </a:lnTo>
                  <a:lnTo>
                    <a:pt x="75488" y="520623"/>
                  </a:lnTo>
                  <a:lnTo>
                    <a:pt x="37338" y="512826"/>
                  </a:lnTo>
                  <a:lnTo>
                    <a:pt x="11430" y="489204"/>
                  </a:lnTo>
                  <a:lnTo>
                    <a:pt x="7620" y="488442"/>
                  </a:lnTo>
                  <a:lnTo>
                    <a:pt x="4572" y="489966"/>
                  </a:lnTo>
                  <a:lnTo>
                    <a:pt x="1524" y="490728"/>
                  </a:lnTo>
                  <a:lnTo>
                    <a:pt x="0" y="494538"/>
                  </a:lnTo>
                  <a:lnTo>
                    <a:pt x="1524" y="498348"/>
                  </a:lnTo>
                  <a:lnTo>
                    <a:pt x="3810" y="502920"/>
                  </a:lnTo>
                  <a:lnTo>
                    <a:pt x="3810" y="503682"/>
                  </a:lnTo>
                  <a:lnTo>
                    <a:pt x="4572" y="503682"/>
                  </a:lnTo>
                  <a:lnTo>
                    <a:pt x="7620" y="508254"/>
                  </a:lnTo>
                  <a:lnTo>
                    <a:pt x="7620" y="509016"/>
                  </a:lnTo>
                  <a:lnTo>
                    <a:pt x="8382" y="509016"/>
                  </a:lnTo>
                  <a:lnTo>
                    <a:pt x="12192" y="513588"/>
                  </a:lnTo>
                  <a:lnTo>
                    <a:pt x="12954" y="513588"/>
                  </a:lnTo>
                  <a:lnTo>
                    <a:pt x="14478" y="514731"/>
                  </a:lnTo>
                  <a:lnTo>
                    <a:pt x="16764" y="516445"/>
                  </a:lnTo>
                  <a:lnTo>
                    <a:pt x="19050" y="518160"/>
                  </a:lnTo>
                  <a:lnTo>
                    <a:pt x="21336" y="519176"/>
                  </a:lnTo>
                  <a:lnTo>
                    <a:pt x="25908" y="521208"/>
                  </a:lnTo>
                  <a:lnTo>
                    <a:pt x="73914" y="532384"/>
                  </a:lnTo>
                  <a:lnTo>
                    <a:pt x="123850" y="536346"/>
                  </a:lnTo>
                  <a:lnTo>
                    <a:pt x="174853" y="535000"/>
                  </a:lnTo>
                  <a:lnTo>
                    <a:pt x="226021" y="530250"/>
                  </a:lnTo>
                  <a:lnTo>
                    <a:pt x="276491" y="524002"/>
                  </a:lnTo>
                  <a:lnTo>
                    <a:pt x="325374" y="518160"/>
                  </a:lnTo>
                  <a:lnTo>
                    <a:pt x="374142" y="511302"/>
                  </a:lnTo>
                  <a:lnTo>
                    <a:pt x="424395" y="502577"/>
                  </a:lnTo>
                  <a:lnTo>
                    <a:pt x="474624" y="493420"/>
                  </a:lnTo>
                  <a:lnTo>
                    <a:pt x="524840" y="483819"/>
                  </a:lnTo>
                  <a:lnTo>
                    <a:pt x="575030" y="473811"/>
                  </a:lnTo>
                  <a:lnTo>
                    <a:pt x="625195" y="463397"/>
                  </a:lnTo>
                  <a:lnTo>
                    <a:pt x="675309" y="452602"/>
                  </a:lnTo>
                  <a:lnTo>
                    <a:pt x="725398" y="441439"/>
                  </a:lnTo>
                  <a:lnTo>
                    <a:pt x="775436" y="429920"/>
                  </a:lnTo>
                  <a:lnTo>
                    <a:pt x="825436" y="418071"/>
                  </a:lnTo>
                  <a:lnTo>
                    <a:pt x="875372" y="405917"/>
                  </a:lnTo>
                  <a:lnTo>
                    <a:pt x="925258" y="393458"/>
                  </a:lnTo>
                  <a:lnTo>
                    <a:pt x="975080" y="380707"/>
                  </a:lnTo>
                  <a:lnTo>
                    <a:pt x="1024839" y="367703"/>
                  </a:lnTo>
                  <a:lnTo>
                    <a:pt x="1074534" y="354444"/>
                  </a:lnTo>
                  <a:lnTo>
                    <a:pt x="1124153" y="340944"/>
                  </a:lnTo>
                  <a:lnTo>
                    <a:pt x="1173683" y="327240"/>
                  </a:lnTo>
                  <a:lnTo>
                    <a:pt x="1223137" y="313334"/>
                  </a:lnTo>
                  <a:lnTo>
                    <a:pt x="1272514" y="299250"/>
                  </a:lnTo>
                  <a:lnTo>
                    <a:pt x="1321790" y="284988"/>
                  </a:lnTo>
                  <a:lnTo>
                    <a:pt x="1370977" y="270586"/>
                  </a:lnTo>
                  <a:lnTo>
                    <a:pt x="1420050" y="256057"/>
                  </a:lnTo>
                  <a:lnTo>
                    <a:pt x="1469034" y="241401"/>
                  </a:lnTo>
                  <a:lnTo>
                    <a:pt x="1517904" y="226656"/>
                  </a:lnTo>
                  <a:lnTo>
                    <a:pt x="1652016" y="185928"/>
                  </a:lnTo>
                  <a:lnTo>
                    <a:pt x="1656575" y="184454"/>
                  </a:lnTo>
                  <a:lnTo>
                    <a:pt x="1656575" y="292608"/>
                  </a:lnTo>
                  <a:lnTo>
                    <a:pt x="1959089" y="292608"/>
                  </a:lnTo>
                  <a:lnTo>
                    <a:pt x="19590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5206879" y="2635250"/>
            <a:ext cx="66865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>
                <a:latin typeface="Arial MT"/>
                <a:cs typeface="Arial MT"/>
              </a:rPr>
              <a:t>Medidor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1209166" y="1638300"/>
            <a:ext cx="6154420" cy="4807585"/>
            <a:chOff x="1209166" y="1638300"/>
            <a:chExt cx="6154420" cy="4807585"/>
          </a:xfrm>
        </p:grpSpPr>
        <p:sp>
          <p:nvSpPr>
            <p:cNvPr id="25" name="object 25" descr=""/>
            <p:cNvSpPr/>
            <p:nvPr/>
          </p:nvSpPr>
          <p:spPr>
            <a:xfrm>
              <a:off x="2612021" y="2615958"/>
              <a:ext cx="2501900" cy="123189"/>
            </a:xfrm>
            <a:custGeom>
              <a:avLst/>
              <a:gdLst/>
              <a:ahLst/>
              <a:cxnLst/>
              <a:rect l="l" t="t" r="r" b="b"/>
              <a:pathLst>
                <a:path w="2501900" h="123189">
                  <a:moveTo>
                    <a:pt x="1972043" y="36576"/>
                  </a:moveTo>
                  <a:lnTo>
                    <a:pt x="1440942" y="36576"/>
                  </a:lnTo>
                  <a:lnTo>
                    <a:pt x="1440942" y="49530"/>
                  </a:lnTo>
                  <a:lnTo>
                    <a:pt x="1972043" y="49530"/>
                  </a:lnTo>
                  <a:lnTo>
                    <a:pt x="1972043" y="36576"/>
                  </a:lnTo>
                  <a:close/>
                </a:path>
                <a:path w="2501900" h="123189">
                  <a:moveTo>
                    <a:pt x="1972056" y="109728"/>
                  </a:moveTo>
                  <a:lnTo>
                    <a:pt x="0" y="109728"/>
                  </a:lnTo>
                  <a:lnTo>
                    <a:pt x="0" y="122682"/>
                  </a:lnTo>
                  <a:lnTo>
                    <a:pt x="1972056" y="122682"/>
                  </a:lnTo>
                  <a:lnTo>
                    <a:pt x="1972056" y="109728"/>
                  </a:lnTo>
                  <a:close/>
                </a:path>
                <a:path w="2501900" h="123189">
                  <a:moveTo>
                    <a:pt x="2501646" y="0"/>
                  </a:moveTo>
                  <a:lnTo>
                    <a:pt x="2199132" y="0"/>
                  </a:lnTo>
                  <a:lnTo>
                    <a:pt x="2199132" y="12954"/>
                  </a:lnTo>
                  <a:lnTo>
                    <a:pt x="2501646" y="12954"/>
                  </a:lnTo>
                  <a:lnTo>
                    <a:pt x="25016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090295" y="1717547"/>
              <a:ext cx="63500" cy="24765"/>
            </a:xfrm>
            <a:custGeom>
              <a:avLst/>
              <a:gdLst/>
              <a:ahLst/>
              <a:cxnLst/>
              <a:rect l="l" t="t" r="r" b="b"/>
              <a:pathLst>
                <a:path w="63500" h="24764">
                  <a:moveTo>
                    <a:pt x="63246" y="24383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63246" y="24383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084187" y="1711452"/>
              <a:ext cx="75565" cy="36830"/>
            </a:xfrm>
            <a:custGeom>
              <a:avLst/>
              <a:gdLst/>
              <a:ahLst/>
              <a:cxnLst/>
              <a:rect l="l" t="t" r="r" b="b"/>
              <a:pathLst>
                <a:path w="75565" h="36830">
                  <a:moveTo>
                    <a:pt x="75438" y="36575"/>
                  </a:moveTo>
                  <a:lnTo>
                    <a:pt x="75438" y="0"/>
                  </a:lnTo>
                  <a:lnTo>
                    <a:pt x="0" y="0"/>
                  </a:lnTo>
                  <a:lnTo>
                    <a:pt x="0" y="36575"/>
                  </a:lnTo>
                  <a:lnTo>
                    <a:pt x="6108" y="36575"/>
                  </a:lnTo>
                  <a:lnTo>
                    <a:pt x="6108" y="12953"/>
                  </a:lnTo>
                  <a:lnTo>
                    <a:pt x="12966" y="6095"/>
                  </a:lnTo>
                  <a:lnTo>
                    <a:pt x="12966" y="12953"/>
                  </a:lnTo>
                  <a:lnTo>
                    <a:pt x="63258" y="12953"/>
                  </a:lnTo>
                  <a:lnTo>
                    <a:pt x="63258" y="6095"/>
                  </a:lnTo>
                  <a:lnTo>
                    <a:pt x="69354" y="12953"/>
                  </a:lnTo>
                  <a:lnTo>
                    <a:pt x="69354" y="36575"/>
                  </a:lnTo>
                  <a:lnTo>
                    <a:pt x="75438" y="36575"/>
                  </a:lnTo>
                  <a:close/>
                </a:path>
                <a:path w="75565" h="36830">
                  <a:moveTo>
                    <a:pt x="12966" y="12953"/>
                  </a:moveTo>
                  <a:lnTo>
                    <a:pt x="12966" y="6095"/>
                  </a:lnTo>
                  <a:lnTo>
                    <a:pt x="6108" y="12953"/>
                  </a:lnTo>
                  <a:lnTo>
                    <a:pt x="12966" y="12953"/>
                  </a:lnTo>
                  <a:close/>
                </a:path>
                <a:path w="75565" h="36830">
                  <a:moveTo>
                    <a:pt x="12966" y="23621"/>
                  </a:moveTo>
                  <a:lnTo>
                    <a:pt x="12966" y="12953"/>
                  </a:lnTo>
                  <a:lnTo>
                    <a:pt x="6108" y="12953"/>
                  </a:lnTo>
                  <a:lnTo>
                    <a:pt x="6108" y="23621"/>
                  </a:lnTo>
                  <a:lnTo>
                    <a:pt x="12966" y="23621"/>
                  </a:lnTo>
                  <a:close/>
                </a:path>
                <a:path w="75565" h="36830">
                  <a:moveTo>
                    <a:pt x="69354" y="23621"/>
                  </a:moveTo>
                  <a:lnTo>
                    <a:pt x="6108" y="23621"/>
                  </a:lnTo>
                  <a:lnTo>
                    <a:pt x="12966" y="30479"/>
                  </a:lnTo>
                  <a:lnTo>
                    <a:pt x="12966" y="36575"/>
                  </a:lnTo>
                  <a:lnTo>
                    <a:pt x="63258" y="36575"/>
                  </a:lnTo>
                  <a:lnTo>
                    <a:pt x="63258" y="30479"/>
                  </a:lnTo>
                  <a:lnTo>
                    <a:pt x="69354" y="23621"/>
                  </a:lnTo>
                  <a:close/>
                </a:path>
                <a:path w="75565" h="36830">
                  <a:moveTo>
                    <a:pt x="12966" y="36575"/>
                  </a:moveTo>
                  <a:lnTo>
                    <a:pt x="12966" y="30479"/>
                  </a:lnTo>
                  <a:lnTo>
                    <a:pt x="6108" y="23621"/>
                  </a:lnTo>
                  <a:lnTo>
                    <a:pt x="6108" y="36575"/>
                  </a:lnTo>
                  <a:lnTo>
                    <a:pt x="12966" y="36575"/>
                  </a:lnTo>
                  <a:close/>
                </a:path>
                <a:path w="75565" h="36830">
                  <a:moveTo>
                    <a:pt x="69354" y="12953"/>
                  </a:moveTo>
                  <a:lnTo>
                    <a:pt x="63258" y="6095"/>
                  </a:lnTo>
                  <a:lnTo>
                    <a:pt x="63258" y="12953"/>
                  </a:lnTo>
                  <a:lnTo>
                    <a:pt x="69354" y="12953"/>
                  </a:lnTo>
                  <a:close/>
                </a:path>
                <a:path w="75565" h="36830">
                  <a:moveTo>
                    <a:pt x="69354" y="23621"/>
                  </a:moveTo>
                  <a:lnTo>
                    <a:pt x="69354" y="12953"/>
                  </a:lnTo>
                  <a:lnTo>
                    <a:pt x="63258" y="12953"/>
                  </a:lnTo>
                  <a:lnTo>
                    <a:pt x="63258" y="23621"/>
                  </a:lnTo>
                  <a:lnTo>
                    <a:pt x="69354" y="23621"/>
                  </a:lnTo>
                  <a:close/>
                </a:path>
                <a:path w="75565" h="36830">
                  <a:moveTo>
                    <a:pt x="69354" y="36575"/>
                  </a:moveTo>
                  <a:lnTo>
                    <a:pt x="69354" y="23621"/>
                  </a:lnTo>
                  <a:lnTo>
                    <a:pt x="63258" y="30479"/>
                  </a:lnTo>
                  <a:lnTo>
                    <a:pt x="63258" y="36575"/>
                  </a:lnTo>
                  <a:lnTo>
                    <a:pt x="69354" y="36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090295" y="1644395"/>
              <a:ext cx="63500" cy="24765"/>
            </a:xfrm>
            <a:custGeom>
              <a:avLst/>
              <a:gdLst/>
              <a:ahLst/>
              <a:cxnLst/>
              <a:rect l="l" t="t" r="r" b="b"/>
              <a:pathLst>
                <a:path w="63500" h="24764">
                  <a:moveTo>
                    <a:pt x="63246" y="24383"/>
                  </a:moveTo>
                  <a:lnTo>
                    <a:pt x="63246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63246" y="24383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7084187" y="1638300"/>
              <a:ext cx="75565" cy="36830"/>
            </a:xfrm>
            <a:custGeom>
              <a:avLst/>
              <a:gdLst/>
              <a:ahLst/>
              <a:cxnLst/>
              <a:rect l="l" t="t" r="r" b="b"/>
              <a:pathLst>
                <a:path w="75565" h="36830">
                  <a:moveTo>
                    <a:pt x="75438" y="36575"/>
                  </a:moveTo>
                  <a:lnTo>
                    <a:pt x="75438" y="0"/>
                  </a:lnTo>
                  <a:lnTo>
                    <a:pt x="0" y="0"/>
                  </a:lnTo>
                  <a:lnTo>
                    <a:pt x="0" y="36575"/>
                  </a:lnTo>
                  <a:lnTo>
                    <a:pt x="6108" y="36575"/>
                  </a:lnTo>
                  <a:lnTo>
                    <a:pt x="6108" y="12953"/>
                  </a:lnTo>
                  <a:lnTo>
                    <a:pt x="12966" y="6095"/>
                  </a:lnTo>
                  <a:lnTo>
                    <a:pt x="12966" y="12953"/>
                  </a:lnTo>
                  <a:lnTo>
                    <a:pt x="63258" y="12953"/>
                  </a:lnTo>
                  <a:lnTo>
                    <a:pt x="63258" y="6095"/>
                  </a:lnTo>
                  <a:lnTo>
                    <a:pt x="69354" y="12953"/>
                  </a:lnTo>
                  <a:lnTo>
                    <a:pt x="69354" y="36575"/>
                  </a:lnTo>
                  <a:lnTo>
                    <a:pt x="75438" y="36575"/>
                  </a:lnTo>
                  <a:close/>
                </a:path>
                <a:path w="75565" h="36830">
                  <a:moveTo>
                    <a:pt x="12966" y="12953"/>
                  </a:moveTo>
                  <a:lnTo>
                    <a:pt x="12966" y="6095"/>
                  </a:lnTo>
                  <a:lnTo>
                    <a:pt x="6108" y="12953"/>
                  </a:lnTo>
                  <a:lnTo>
                    <a:pt x="12966" y="12953"/>
                  </a:lnTo>
                  <a:close/>
                </a:path>
                <a:path w="75565" h="36830">
                  <a:moveTo>
                    <a:pt x="12966" y="23621"/>
                  </a:moveTo>
                  <a:lnTo>
                    <a:pt x="12966" y="12953"/>
                  </a:lnTo>
                  <a:lnTo>
                    <a:pt x="6108" y="12953"/>
                  </a:lnTo>
                  <a:lnTo>
                    <a:pt x="6108" y="23621"/>
                  </a:lnTo>
                  <a:lnTo>
                    <a:pt x="12966" y="23621"/>
                  </a:lnTo>
                  <a:close/>
                </a:path>
                <a:path w="75565" h="36830">
                  <a:moveTo>
                    <a:pt x="69354" y="23621"/>
                  </a:moveTo>
                  <a:lnTo>
                    <a:pt x="6108" y="23621"/>
                  </a:lnTo>
                  <a:lnTo>
                    <a:pt x="12966" y="30479"/>
                  </a:lnTo>
                  <a:lnTo>
                    <a:pt x="12966" y="36575"/>
                  </a:lnTo>
                  <a:lnTo>
                    <a:pt x="63258" y="36575"/>
                  </a:lnTo>
                  <a:lnTo>
                    <a:pt x="63258" y="30479"/>
                  </a:lnTo>
                  <a:lnTo>
                    <a:pt x="69354" y="23621"/>
                  </a:lnTo>
                  <a:close/>
                </a:path>
                <a:path w="75565" h="36830">
                  <a:moveTo>
                    <a:pt x="12966" y="36575"/>
                  </a:moveTo>
                  <a:lnTo>
                    <a:pt x="12966" y="30479"/>
                  </a:lnTo>
                  <a:lnTo>
                    <a:pt x="6108" y="23621"/>
                  </a:lnTo>
                  <a:lnTo>
                    <a:pt x="6108" y="36575"/>
                  </a:lnTo>
                  <a:lnTo>
                    <a:pt x="12966" y="36575"/>
                  </a:lnTo>
                  <a:close/>
                </a:path>
                <a:path w="75565" h="36830">
                  <a:moveTo>
                    <a:pt x="69354" y="12953"/>
                  </a:moveTo>
                  <a:lnTo>
                    <a:pt x="63258" y="6095"/>
                  </a:lnTo>
                  <a:lnTo>
                    <a:pt x="63258" y="12953"/>
                  </a:lnTo>
                  <a:lnTo>
                    <a:pt x="69354" y="12953"/>
                  </a:lnTo>
                  <a:close/>
                </a:path>
                <a:path w="75565" h="36830">
                  <a:moveTo>
                    <a:pt x="69354" y="23621"/>
                  </a:moveTo>
                  <a:lnTo>
                    <a:pt x="69354" y="12953"/>
                  </a:lnTo>
                  <a:lnTo>
                    <a:pt x="63258" y="12953"/>
                  </a:lnTo>
                  <a:lnTo>
                    <a:pt x="63258" y="23621"/>
                  </a:lnTo>
                  <a:lnTo>
                    <a:pt x="69354" y="23621"/>
                  </a:lnTo>
                  <a:close/>
                </a:path>
                <a:path w="75565" h="36830">
                  <a:moveTo>
                    <a:pt x="69354" y="36575"/>
                  </a:moveTo>
                  <a:lnTo>
                    <a:pt x="69354" y="23621"/>
                  </a:lnTo>
                  <a:lnTo>
                    <a:pt x="63258" y="30479"/>
                  </a:lnTo>
                  <a:lnTo>
                    <a:pt x="63258" y="36575"/>
                  </a:lnTo>
                  <a:lnTo>
                    <a:pt x="69354" y="36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3667" y="2549652"/>
              <a:ext cx="151637" cy="109727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4998605" y="4572012"/>
              <a:ext cx="24765" cy="1790700"/>
            </a:xfrm>
            <a:custGeom>
              <a:avLst/>
              <a:gdLst/>
              <a:ahLst/>
              <a:cxnLst/>
              <a:rect l="l" t="t" r="r" b="b"/>
              <a:pathLst>
                <a:path w="24764" h="1790700">
                  <a:moveTo>
                    <a:pt x="12954" y="1778508"/>
                  </a:moveTo>
                  <a:lnTo>
                    <a:pt x="0" y="1777746"/>
                  </a:lnTo>
                  <a:lnTo>
                    <a:pt x="0" y="1790700"/>
                  </a:lnTo>
                  <a:lnTo>
                    <a:pt x="12954" y="1790700"/>
                  </a:lnTo>
                  <a:lnTo>
                    <a:pt x="12954" y="1778508"/>
                  </a:lnTo>
                  <a:close/>
                </a:path>
                <a:path w="24764" h="1790700">
                  <a:moveTo>
                    <a:pt x="12954" y="1752600"/>
                  </a:moveTo>
                  <a:lnTo>
                    <a:pt x="0" y="1752600"/>
                  </a:lnTo>
                  <a:lnTo>
                    <a:pt x="0" y="1765554"/>
                  </a:lnTo>
                  <a:lnTo>
                    <a:pt x="12954" y="1765554"/>
                  </a:lnTo>
                  <a:lnTo>
                    <a:pt x="12954" y="1752600"/>
                  </a:lnTo>
                  <a:close/>
                </a:path>
                <a:path w="24764" h="1790700">
                  <a:moveTo>
                    <a:pt x="12954" y="1727454"/>
                  </a:moveTo>
                  <a:lnTo>
                    <a:pt x="762" y="1727454"/>
                  </a:lnTo>
                  <a:lnTo>
                    <a:pt x="0" y="1739646"/>
                  </a:lnTo>
                  <a:lnTo>
                    <a:pt x="12954" y="1740408"/>
                  </a:lnTo>
                  <a:lnTo>
                    <a:pt x="12954" y="1727454"/>
                  </a:lnTo>
                  <a:close/>
                </a:path>
                <a:path w="24764" h="1790700">
                  <a:moveTo>
                    <a:pt x="12954" y="1702308"/>
                  </a:moveTo>
                  <a:lnTo>
                    <a:pt x="762" y="1701546"/>
                  </a:lnTo>
                  <a:lnTo>
                    <a:pt x="762" y="1714500"/>
                  </a:lnTo>
                  <a:lnTo>
                    <a:pt x="12954" y="1714500"/>
                  </a:lnTo>
                  <a:lnTo>
                    <a:pt x="12954" y="1702308"/>
                  </a:lnTo>
                  <a:close/>
                </a:path>
                <a:path w="24764" h="1790700">
                  <a:moveTo>
                    <a:pt x="13716" y="1676400"/>
                  </a:moveTo>
                  <a:lnTo>
                    <a:pt x="762" y="1676400"/>
                  </a:lnTo>
                  <a:lnTo>
                    <a:pt x="762" y="1689354"/>
                  </a:lnTo>
                  <a:lnTo>
                    <a:pt x="13716" y="1689354"/>
                  </a:lnTo>
                  <a:lnTo>
                    <a:pt x="13716" y="1676400"/>
                  </a:lnTo>
                  <a:close/>
                </a:path>
                <a:path w="24764" h="1790700">
                  <a:moveTo>
                    <a:pt x="13716" y="1651254"/>
                  </a:moveTo>
                  <a:lnTo>
                    <a:pt x="762" y="1651254"/>
                  </a:lnTo>
                  <a:lnTo>
                    <a:pt x="762" y="1663446"/>
                  </a:lnTo>
                  <a:lnTo>
                    <a:pt x="13716" y="1664208"/>
                  </a:lnTo>
                  <a:lnTo>
                    <a:pt x="13716" y="1651254"/>
                  </a:lnTo>
                  <a:close/>
                </a:path>
                <a:path w="24764" h="1790700">
                  <a:moveTo>
                    <a:pt x="13716" y="1626108"/>
                  </a:moveTo>
                  <a:lnTo>
                    <a:pt x="762" y="1625346"/>
                  </a:lnTo>
                  <a:lnTo>
                    <a:pt x="762" y="1638300"/>
                  </a:lnTo>
                  <a:lnTo>
                    <a:pt x="13716" y="1638300"/>
                  </a:lnTo>
                  <a:lnTo>
                    <a:pt x="13716" y="1626108"/>
                  </a:lnTo>
                  <a:close/>
                </a:path>
                <a:path w="24764" h="1790700">
                  <a:moveTo>
                    <a:pt x="13716" y="1600200"/>
                  </a:moveTo>
                  <a:lnTo>
                    <a:pt x="1524" y="1600200"/>
                  </a:lnTo>
                  <a:lnTo>
                    <a:pt x="1524" y="1613154"/>
                  </a:lnTo>
                  <a:lnTo>
                    <a:pt x="13716" y="1613154"/>
                  </a:lnTo>
                  <a:lnTo>
                    <a:pt x="13716" y="1600200"/>
                  </a:lnTo>
                  <a:close/>
                </a:path>
                <a:path w="24764" h="1790700">
                  <a:moveTo>
                    <a:pt x="14478" y="1575054"/>
                  </a:moveTo>
                  <a:lnTo>
                    <a:pt x="1524" y="1575054"/>
                  </a:lnTo>
                  <a:lnTo>
                    <a:pt x="1524" y="1587246"/>
                  </a:lnTo>
                  <a:lnTo>
                    <a:pt x="13716" y="1588008"/>
                  </a:lnTo>
                  <a:lnTo>
                    <a:pt x="14478" y="1575054"/>
                  </a:lnTo>
                  <a:close/>
                </a:path>
                <a:path w="24764" h="1790700">
                  <a:moveTo>
                    <a:pt x="14478" y="1549908"/>
                  </a:moveTo>
                  <a:lnTo>
                    <a:pt x="1524" y="1549146"/>
                  </a:lnTo>
                  <a:lnTo>
                    <a:pt x="1524" y="1562100"/>
                  </a:lnTo>
                  <a:lnTo>
                    <a:pt x="14478" y="1562100"/>
                  </a:lnTo>
                  <a:lnTo>
                    <a:pt x="14478" y="1549908"/>
                  </a:lnTo>
                  <a:close/>
                </a:path>
                <a:path w="24764" h="1790700">
                  <a:moveTo>
                    <a:pt x="14478" y="1524000"/>
                  </a:moveTo>
                  <a:lnTo>
                    <a:pt x="1524" y="1524000"/>
                  </a:lnTo>
                  <a:lnTo>
                    <a:pt x="1524" y="1536954"/>
                  </a:lnTo>
                  <a:lnTo>
                    <a:pt x="14478" y="1536954"/>
                  </a:lnTo>
                  <a:lnTo>
                    <a:pt x="14478" y="1524000"/>
                  </a:lnTo>
                  <a:close/>
                </a:path>
                <a:path w="24764" h="1790700">
                  <a:moveTo>
                    <a:pt x="14478" y="1498854"/>
                  </a:moveTo>
                  <a:lnTo>
                    <a:pt x="1524" y="1498854"/>
                  </a:lnTo>
                  <a:lnTo>
                    <a:pt x="1524" y="1511046"/>
                  </a:lnTo>
                  <a:lnTo>
                    <a:pt x="14478" y="1511808"/>
                  </a:lnTo>
                  <a:lnTo>
                    <a:pt x="14478" y="1498854"/>
                  </a:lnTo>
                  <a:close/>
                </a:path>
                <a:path w="24764" h="1790700">
                  <a:moveTo>
                    <a:pt x="14478" y="1473708"/>
                  </a:moveTo>
                  <a:lnTo>
                    <a:pt x="2286" y="1472946"/>
                  </a:lnTo>
                  <a:lnTo>
                    <a:pt x="2286" y="1485900"/>
                  </a:lnTo>
                  <a:lnTo>
                    <a:pt x="14478" y="1485900"/>
                  </a:lnTo>
                  <a:lnTo>
                    <a:pt x="14478" y="1473708"/>
                  </a:lnTo>
                  <a:close/>
                </a:path>
                <a:path w="24764" h="1790700">
                  <a:moveTo>
                    <a:pt x="15240" y="1447800"/>
                  </a:moveTo>
                  <a:lnTo>
                    <a:pt x="2286" y="1447800"/>
                  </a:lnTo>
                  <a:lnTo>
                    <a:pt x="2286" y="1460754"/>
                  </a:lnTo>
                  <a:lnTo>
                    <a:pt x="14478" y="1460754"/>
                  </a:lnTo>
                  <a:lnTo>
                    <a:pt x="15240" y="1447800"/>
                  </a:lnTo>
                  <a:close/>
                </a:path>
                <a:path w="24764" h="1790700">
                  <a:moveTo>
                    <a:pt x="15240" y="1422654"/>
                  </a:moveTo>
                  <a:lnTo>
                    <a:pt x="2286" y="1422654"/>
                  </a:lnTo>
                  <a:lnTo>
                    <a:pt x="2286" y="1434846"/>
                  </a:lnTo>
                  <a:lnTo>
                    <a:pt x="15240" y="1435608"/>
                  </a:lnTo>
                  <a:lnTo>
                    <a:pt x="15240" y="1422654"/>
                  </a:lnTo>
                  <a:close/>
                </a:path>
                <a:path w="24764" h="1790700">
                  <a:moveTo>
                    <a:pt x="15240" y="1397508"/>
                  </a:moveTo>
                  <a:lnTo>
                    <a:pt x="2286" y="1396746"/>
                  </a:lnTo>
                  <a:lnTo>
                    <a:pt x="2286" y="1409700"/>
                  </a:lnTo>
                  <a:lnTo>
                    <a:pt x="15240" y="1409700"/>
                  </a:lnTo>
                  <a:lnTo>
                    <a:pt x="15240" y="1397508"/>
                  </a:lnTo>
                  <a:close/>
                </a:path>
                <a:path w="24764" h="1790700">
                  <a:moveTo>
                    <a:pt x="15240" y="1371600"/>
                  </a:moveTo>
                  <a:lnTo>
                    <a:pt x="3048" y="1371600"/>
                  </a:lnTo>
                  <a:lnTo>
                    <a:pt x="2286" y="1384554"/>
                  </a:lnTo>
                  <a:lnTo>
                    <a:pt x="15240" y="1384554"/>
                  </a:lnTo>
                  <a:lnTo>
                    <a:pt x="15240" y="1371600"/>
                  </a:lnTo>
                  <a:close/>
                </a:path>
                <a:path w="24764" h="1790700">
                  <a:moveTo>
                    <a:pt x="15240" y="1346454"/>
                  </a:moveTo>
                  <a:lnTo>
                    <a:pt x="3048" y="1346454"/>
                  </a:lnTo>
                  <a:lnTo>
                    <a:pt x="3048" y="1358646"/>
                  </a:lnTo>
                  <a:lnTo>
                    <a:pt x="15240" y="1359408"/>
                  </a:lnTo>
                  <a:lnTo>
                    <a:pt x="15240" y="1346454"/>
                  </a:lnTo>
                  <a:close/>
                </a:path>
                <a:path w="24764" h="1790700">
                  <a:moveTo>
                    <a:pt x="16002" y="1321308"/>
                  </a:moveTo>
                  <a:lnTo>
                    <a:pt x="3048" y="1320546"/>
                  </a:lnTo>
                  <a:lnTo>
                    <a:pt x="3048" y="1333500"/>
                  </a:lnTo>
                  <a:lnTo>
                    <a:pt x="16002" y="1333500"/>
                  </a:lnTo>
                  <a:lnTo>
                    <a:pt x="16002" y="1321308"/>
                  </a:lnTo>
                  <a:close/>
                </a:path>
                <a:path w="24764" h="1790700">
                  <a:moveTo>
                    <a:pt x="16002" y="1295400"/>
                  </a:moveTo>
                  <a:lnTo>
                    <a:pt x="3048" y="1295400"/>
                  </a:lnTo>
                  <a:lnTo>
                    <a:pt x="3048" y="1308354"/>
                  </a:lnTo>
                  <a:lnTo>
                    <a:pt x="16002" y="1308354"/>
                  </a:lnTo>
                  <a:lnTo>
                    <a:pt x="16002" y="1295400"/>
                  </a:lnTo>
                  <a:close/>
                </a:path>
                <a:path w="24764" h="1790700">
                  <a:moveTo>
                    <a:pt x="16002" y="1270254"/>
                  </a:moveTo>
                  <a:lnTo>
                    <a:pt x="3048" y="1270254"/>
                  </a:lnTo>
                  <a:lnTo>
                    <a:pt x="3048" y="1282446"/>
                  </a:lnTo>
                  <a:lnTo>
                    <a:pt x="16002" y="1283208"/>
                  </a:lnTo>
                  <a:lnTo>
                    <a:pt x="16002" y="1270254"/>
                  </a:lnTo>
                  <a:close/>
                </a:path>
                <a:path w="24764" h="1790700">
                  <a:moveTo>
                    <a:pt x="16002" y="1245108"/>
                  </a:moveTo>
                  <a:lnTo>
                    <a:pt x="3810" y="1244346"/>
                  </a:lnTo>
                  <a:lnTo>
                    <a:pt x="3810" y="1257300"/>
                  </a:lnTo>
                  <a:lnTo>
                    <a:pt x="16002" y="1257300"/>
                  </a:lnTo>
                  <a:lnTo>
                    <a:pt x="16002" y="1245108"/>
                  </a:lnTo>
                  <a:close/>
                </a:path>
                <a:path w="24764" h="1790700">
                  <a:moveTo>
                    <a:pt x="16764" y="1219200"/>
                  </a:moveTo>
                  <a:lnTo>
                    <a:pt x="3810" y="1219200"/>
                  </a:lnTo>
                  <a:lnTo>
                    <a:pt x="3810" y="1232154"/>
                  </a:lnTo>
                  <a:lnTo>
                    <a:pt x="16002" y="1232154"/>
                  </a:lnTo>
                  <a:lnTo>
                    <a:pt x="16764" y="1219200"/>
                  </a:lnTo>
                  <a:close/>
                </a:path>
                <a:path w="24764" h="1790700">
                  <a:moveTo>
                    <a:pt x="16764" y="1194054"/>
                  </a:moveTo>
                  <a:lnTo>
                    <a:pt x="3810" y="1194054"/>
                  </a:lnTo>
                  <a:lnTo>
                    <a:pt x="3810" y="1206246"/>
                  </a:lnTo>
                  <a:lnTo>
                    <a:pt x="16764" y="1207008"/>
                  </a:lnTo>
                  <a:lnTo>
                    <a:pt x="16764" y="1194054"/>
                  </a:lnTo>
                  <a:close/>
                </a:path>
                <a:path w="24764" h="1790700">
                  <a:moveTo>
                    <a:pt x="16764" y="1168908"/>
                  </a:moveTo>
                  <a:lnTo>
                    <a:pt x="3810" y="1168146"/>
                  </a:lnTo>
                  <a:lnTo>
                    <a:pt x="3810" y="1181100"/>
                  </a:lnTo>
                  <a:lnTo>
                    <a:pt x="16764" y="1181100"/>
                  </a:lnTo>
                  <a:lnTo>
                    <a:pt x="16764" y="1168908"/>
                  </a:lnTo>
                  <a:close/>
                </a:path>
                <a:path w="24764" h="1790700">
                  <a:moveTo>
                    <a:pt x="16764" y="1143000"/>
                  </a:moveTo>
                  <a:lnTo>
                    <a:pt x="4572" y="1143000"/>
                  </a:lnTo>
                  <a:lnTo>
                    <a:pt x="3810" y="1155954"/>
                  </a:lnTo>
                  <a:lnTo>
                    <a:pt x="16764" y="1155954"/>
                  </a:lnTo>
                  <a:lnTo>
                    <a:pt x="16764" y="1143000"/>
                  </a:lnTo>
                  <a:close/>
                </a:path>
                <a:path w="24764" h="1790700">
                  <a:moveTo>
                    <a:pt x="16764" y="1117854"/>
                  </a:moveTo>
                  <a:lnTo>
                    <a:pt x="4572" y="1117854"/>
                  </a:lnTo>
                  <a:lnTo>
                    <a:pt x="4572" y="1130046"/>
                  </a:lnTo>
                  <a:lnTo>
                    <a:pt x="16764" y="1130808"/>
                  </a:lnTo>
                  <a:lnTo>
                    <a:pt x="16764" y="1117854"/>
                  </a:lnTo>
                  <a:close/>
                </a:path>
                <a:path w="24764" h="1790700">
                  <a:moveTo>
                    <a:pt x="17526" y="1092708"/>
                  </a:moveTo>
                  <a:lnTo>
                    <a:pt x="4572" y="1091946"/>
                  </a:lnTo>
                  <a:lnTo>
                    <a:pt x="4572" y="1104900"/>
                  </a:lnTo>
                  <a:lnTo>
                    <a:pt x="17526" y="1104900"/>
                  </a:lnTo>
                  <a:lnTo>
                    <a:pt x="17526" y="1092708"/>
                  </a:lnTo>
                  <a:close/>
                </a:path>
                <a:path w="24764" h="1790700">
                  <a:moveTo>
                    <a:pt x="17526" y="1066800"/>
                  </a:moveTo>
                  <a:lnTo>
                    <a:pt x="4572" y="1066800"/>
                  </a:lnTo>
                  <a:lnTo>
                    <a:pt x="4572" y="1079754"/>
                  </a:lnTo>
                  <a:lnTo>
                    <a:pt x="17526" y="1079754"/>
                  </a:lnTo>
                  <a:lnTo>
                    <a:pt x="17526" y="1066800"/>
                  </a:lnTo>
                  <a:close/>
                </a:path>
                <a:path w="24764" h="1790700">
                  <a:moveTo>
                    <a:pt x="17526" y="1041654"/>
                  </a:moveTo>
                  <a:lnTo>
                    <a:pt x="4572" y="1041654"/>
                  </a:lnTo>
                  <a:lnTo>
                    <a:pt x="4572" y="1053846"/>
                  </a:lnTo>
                  <a:lnTo>
                    <a:pt x="17526" y="1054608"/>
                  </a:lnTo>
                  <a:lnTo>
                    <a:pt x="17526" y="1041654"/>
                  </a:lnTo>
                  <a:close/>
                </a:path>
                <a:path w="24764" h="1790700">
                  <a:moveTo>
                    <a:pt x="17526" y="1016508"/>
                  </a:moveTo>
                  <a:lnTo>
                    <a:pt x="5334" y="1015746"/>
                  </a:lnTo>
                  <a:lnTo>
                    <a:pt x="5334" y="1028700"/>
                  </a:lnTo>
                  <a:lnTo>
                    <a:pt x="17526" y="1028700"/>
                  </a:lnTo>
                  <a:lnTo>
                    <a:pt x="17526" y="1016508"/>
                  </a:lnTo>
                  <a:close/>
                </a:path>
                <a:path w="24764" h="1790700">
                  <a:moveTo>
                    <a:pt x="18288" y="990600"/>
                  </a:moveTo>
                  <a:lnTo>
                    <a:pt x="5334" y="990600"/>
                  </a:lnTo>
                  <a:lnTo>
                    <a:pt x="5334" y="1003554"/>
                  </a:lnTo>
                  <a:lnTo>
                    <a:pt x="17526" y="1003554"/>
                  </a:lnTo>
                  <a:lnTo>
                    <a:pt x="18288" y="990600"/>
                  </a:lnTo>
                  <a:close/>
                </a:path>
                <a:path w="24764" h="1790700">
                  <a:moveTo>
                    <a:pt x="18288" y="965454"/>
                  </a:moveTo>
                  <a:lnTo>
                    <a:pt x="5334" y="965454"/>
                  </a:lnTo>
                  <a:lnTo>
                    <a:pt x="5334" y="977646"/>
                  </a:lnTo>
                  <a:lnTo>
                    <a:pt x="18288" y="978408"/>
                  </a:lnTo>
                  <a:lnTo>
                    <a:pt x="18288" y="965454"/>
                  </a:lnTo>
                  <a:close/>
                </a:path>
                <a:path w="24764" h="1790700">
                  <a:moveTo>
                    <a:pt x="18288" y="940308"/>
                  </a:moveTo>
                  <a:lnTo>
                    <a:pt x="5334" y="939546"/>
                  </a:lnTo>
                  <a:lnTo>
                    <a:pt x="5334" y="952500"/>
                  </a:lnTo>
                  <a:lnTo>
                    <a:pt x="18288" y="952500"/>
                  </a:lnTo>
                  <a:lnTo>
                    <a:pt x="18288" y="940308"/>
                  </a:lnTo>
                  <a:close/>
                </a:path>
                <a:path w="24764" h="1790700">
                  <a:moveTo>
                    <a:pt x="18288" y="914400"/>
                  </a:moveTo>
                  <a:lnTo>
                    <a:pt x="6096" y="914400"/>
                  </a:lnTo>
                  <a:lnTo>
                    <a:pt x="5334" y="927354"/>
                  </a:lnTo>
                  <a:lnTo>
                    <a:pt x="18288" y="927354"/>
                  </a:lnTo>
                  <a:lnTo>
                    <a:pt x="18288" y="914400"/>
                  </a:lnTo>
                  <a:close/>
                </a:path>
                <a:path w="24764" h="1790700">
                  <a:moveTo>
                    <a:pt x="18288" y="889254"/>
                  </a:moveTo>
                  <a:lnTo>
                    <a:pt x="6096" y="889254"/>
                  </a:lnTo>
                  <a:lnTo>
                    <a:pt x="6096" y="901446"/>
                  </a:lnTo>
                  <a:lnTo>
                    <a:pt x="18288" y="902208"/>
                  </a:lnTo>
                  <a:lnTo>
                    <a:pt x="18288" y="889254"/>
                  </a:lnTo>
                  <a:close/>
                </a:path>
                <a:path w="24764" h="1790700">
                  <a:moveTo>
                    <a:pt x="19050" y="864108"/>
                  </a:moveTo>
                  <a:lnTo>
                    <a:pt x="6096" y="863346"/>
                  </a:lnTo>
                  <a:lnTo>
                    <a:pt x="6096" y="876300"/>
                  </a:lnTo>
                  <a:lnTo>
                    <a:pt x="19050" y="876300"/>
                  </a:lnTo>
                  <a:lnTo>
                    <a:pt x="19050" y="864108"/>
                  </a:lnTo>
                  <a:close/>
                </a:path>
                <a:path w="24764" h="1790700">
                  <a:moveTo>
                    <a:pt x="19050" y="838200"/>
                  </a:moveTo>
                  <a:lnTo>
                    <a:pt x="6096" y="838200"/>
                  </a:lnTo>
                  <a:lnTo>
                    <a:pt x="6096" y="851154"/>
                  </a:lnTo>
                  <a:lnTo>
                    <a:pt x="19050" y="851154"/>
                  </a:lnTo>
                  <a:lnTo>
                    <a:pt x="19050" y="838200"/>
                  </a:lnTo>
                  <a:close/>
                </a:path>
                <a:path w="24764" h="1790700">
                  <a:moveTo>
                    <a:pt x="19050" y="813054"/>
                  </a:moveTo>
                  <a:lnTo>
                    <a:pt x="6096" y="813054"/>
                  </a:lnTo>
                  <a:lnTo>
                    <a:pt x="6096" y="825246"/>
                  </a:lnTo>
                  <a:lnTo>
                    <a:pt x="19050" y="826008"/>
                  </a:lnTo>
                  <a:lnTo>
                    <a:pt x="19050" y="813054"/>
                  </a:lnTo>
                  <a:close/>
                </a:path>
                <a:path w="24764" h="1790700">
                  <a:moveTo>
                    <a:pt x="19050" y="787908"/>
                  </a:moveTo>
                  <a:lnTo>
                    <a:pt x="6858" y="787146"/>
                  </a:lnTo>
                  <a:lnTo>
                    <a:pt x="6858" y="800100"/>
                  </a:lnTo>
                  <a:lnTo>
                    <a:pt x="19050" y="800100"/>
                  </a:lnTo>
                  <a:lnTo>
                    <a:pt x="19050" y="787908"/>
                  </a:lnTo>
                  <a:close/>
                </a:path>
                <a:path w="24764" h="1790700">
                  <a:moveTo>
                    <a:pt x="19812" y="762000"/>
                  </a:moveTo>
                  <a:lnTo>
                    <a:pt x="6858" y="762000"/>
                  </a:lnTo>
                  <a:lnTo>
                    <a:pt x="6858" y="774954"/>
                  </a:lnTo>
                  <a:lnTo>
                    <a:pt x="19050" y="774954"/>
                  </a:lnTo>
                  <a:lnTo>
                    <a:pt x="19812" y="762000"/>
                  </a:lnTo>
                  <a:close/>
                </a:path>
                <a:path w="24764" h="1790700">
                  <a:moveTo>
                    <a:pt x="19812" y="736854"/>
                  </a:moveTo>
                  <a:lnTo>
                    <a:pt x="6858" y="736854"/>
                  </a:lnTo>
                  <a:lnTo>
                    <a:pt x="6858" y="749046"/>
                  </a:lnTo>
                  <a:lnTo>
                    <a:pt x="19812" y="749808"/>
                  </a:lnTo>
                  <a:lnTo>
                    <a:pt x="19812" y="736854"/>
                  </a:lnTo>
                  <a:close/>
                </a:path>
                <a:path w="24764" h="1790700">
                  <a:moveTo>
                    <a:pt x="19812" y="711708"/>
                  </a:moveTo>
                  <a:lnTo>
                    <a:pt x="6858" y="710946"/>
                  </a:lnTo>
                  <a:lnTo>
                    <a:pt x="6858" y="723900"/>
                  </a:lnTo>
                  <a:lnTo>
                    <a:pt x="19812" y="723900"/>
                  </a:lnTo>
                  <a:lnTo>
                    <a:pt x="19812" y="711708"/>
                  </a:lnTo>
                  <a:close/>
                </a:path>
                <a:path w="24764" h="1790700">
                  <a:moveTo>
                    <a:pt x="19812" y="685800"/>
                  </a:moveTo>
                  <a:lnTo>
                    <a:pt x="7620" y="685800"/>
                  </a:lnTo>
                  <a:lnTo>
                    <a:pt x="6858" y="698754"/>
                  </a:lnTo>
                  <a:lnTo>
                    <a:pt x="19812" y="698754"/>
                  </a:lnTo>
                  <a:lnTo>
                    <a:pt x="19812" y="685800"/>
                  </a:lnTo>
                  <a:close/>
                </a:path>
                <a:path w="24764" h="1790700">
                  <a:moveTo>
                    <a:pt x="19812" y="660654"/>
                  </a:moveTo>
                  <a:lnTo>
                    <a:pt x="7620" y="660654"/>
                  </a:lnTo>
                  <a:lnTo>
                    <a:pt x="7620" y="672846"/>
                  </a:lnTo>
                  <a:lnTo>
                    <a:pt x="19812" y="673608"/>
                  </a:lnTo>
                  <a:lnTo>
                    <a:pt x="19812" y="660654"/>
                  </a:lnTo>
                  <a:close/>
                </a:path>
                <a:path w="24764" h="1790700">
                  <a:moveTo>
                    <a:pt x="20574" y="635508"/>
                  </a:moveTo>
                  <a:lnTo>
                    <a:pt x="7620" y="634746"/>
                  </a:lnTo>
                  <a:lnTo>
                    <a:pt x="7620" y="647700"/>
                  </a:lnTo>
                  <a:lnTo>
                    <a:pt x="20574" y="647700"/>
                  </a:lnTo>
                  <a:lnTo>
                    <a:pt x="20574" y="635508"/>
                  </a:lnTo>
                  <a:close/>
                </a:path>
                <a:path w="24764" h="1790700">
                  <a:moveTo>
                    <a:pt x="20574" y="609600"/>
                  </a:moveTo>
                  <a:lnTo>
                    <a:pt x="7620" y="609600"/>
                  </a:lnTo>
                  <a:lnTo>
                    <a:pt x="7620" y="622554"/>
                  </a:lnTo>
                  <a:lnTo>
                    <a:pt x="20574" y="622554"/>
                  </a:lnTo>
                  <a:lnTo>
                    <a:pt x="20574" y="609600"/>
                  </a:lnTo>
                  <a:close/>
                </a:path>
                <a:path w="24764" h="1790700">
                  <a:moveTo>
                    <a:pt x="20574" y="584454"/>
                  </a:moveTo>
                  <a:lnTo>
                    <a:pt x="7620" y="584454"/>
                  </a:lnTo>
                  <a:lnTo>
                    <a:pt x="7620" y="596646"/>
                  </a:lnTo>
                  <a:lnTo>
                    <a:pt x="20574" y="597408"/>
                  </a:lnTo>
                  <a:lnTo>
                    <a:pt x="20574" y="584454"/>
                  </a:lnTo>
                  <a:close/>
                </a:path>
                <a:path w="24764" h="1790700">
                  <a:moveTo>
                    <a:pt x="20574" y="559308"/>
                  </a:moveTo>
                  <a:lnTo>
                    <a:pt x="8382" y="558546"/>
                  </a:lnTo>
                  <a:lnTo>
                    <a:pt x="8382" y="571500"/>
                  </a:lnTo>
                  <a:lnTo>
                    <a:pt x="20574" y="571500"/>
                  </a:lnTo>
                  <a:lnTo>
                    <a:pt x="20574" y="559308"/>
                  </a:lnTo>
                  <a:close/>
                </a:path>
                <a:path w="24764" h="1790700">
                  <a:moveTo>
                    <a:pt x="20574" y="533400"/>
                  </a:moveTo>
                  <a:lnTo>
                    <a:pt x="8382" y="533400"/>
                  </a:lnTo>
                  <a:lnTo>
                    <a:pt x="8382" y="546354"/>
                  </a:lnTo>
                  <a:lnTo>
                    <a:pt x="20574" y="546354"/>
                  </a:lnTo>
                  <a:lnTo>
                    <a:pt x="20574" y="533400"/>
                  </a:lnTo>
                  <a:close/>
                </a:path>
                <a:path w="24764" h="1790700">
                  <a:moveTo>
                    <a:pt x="21336" y="508254"/>
                  </a:moveTo>
                  <a:lnTo>
                    <a:pt x="8382" y="508254"/>
                  </a:lnTo>
                  <a:lnTo>
                    <a:pt x="8382" y="520446"/>
                  </a:lnTo>
                  <a:lnTo>
                    <a:pt x="21336" y="521208"/>
                  </a:lnTo>
                  <a:lnTo>
                    <a:pt x="21336" y="508254"/>
                  </a:lnTo>
                  <a:close/>
                </a:path>
                <a:path w="24764" h="1790700">
                  <a:moveTo>
                    <a:pt x="21336" y="483108"/>
                  </a:moveTo>
                  <a:lnTo>
                    <a:pt x="8382" y="482346"/>
                  </a:lnTo>
                  <a:lnTo>
                    <a:pt x="8382" y="495300"/>
                  </a:lnTo>
                  <a:lnTo>
                    <a:pt x="21336" y="495300"/>
                  </a:lnTo>
                  <a:lnTo>
                    <a:pt x="21336" y="483108"/>
                  </a:lnTo>
                  <a:close/>
                </a:path>
                <a:path w="24764" h="1790700">
                  <a:moveTo>
                    <a:pt x="21336" y="457200"/>
                  </a:moveTo>
                  <a:lnTo>
                    <a:pt x="8382" y="457200"/>
                  </a:lnTo>
                  <a:lnTo>
                    <a:pt x="8382" y="470154"/>
                  </a:lnTo>
                  <a:lnTo>
                    <a:pt x="21336" y="470154"/>
                  </a:lnTo>
                  <a:lnTo>
                    <a:pt x="21336" y="457200"/>
                  </a:lnTo>
                  <a:close/>
                </a:path>
                <a:path w="24764" h="1790700">
                  <a:moveTo>
                    <a:pt x="21336" y="432054"/>
                  </a:moveTo>
                  <a:lnTo>
                    <a:pt x="9144" y="432054"/>
                  </a:lnTo>
                  <a:lnTo>
                    <a:pt x="9144" y="444246"/>
                  </a:lnTo>
                  <a:lnTo>
                    <a:pt x="21336" y="445008"/>
                  </a:lnTo>
                  <a:lnTo>
                    <a:pt x="21336" y="432054"/>
                  </a:lnTo>
                  <a:close/>
                </a:path>
                <a:path w="24764" h="1790700">
                  <a:moveTo>
                    <a:pt x="22098" y="406908"/>
                  </a:moveTo>
                  <a:lnTo>
                    <a:pt x="9144" y="406146"/>
                  </a:lnTo>
                  <a:lnTo>
                    <a:pt x="9144" y="419100"/>
                  </a:lnTo>
                  <a:lnTo>
                    <a:pt x="21336" y="419100"/>
                  </a:lnTo>
                  <a:lnTo>
                    <a:pt x="22098" y="406908"/>
                  </a:lnTo>
                  <a:close/>
                </a:path>
                <a:path w="24764" h="1790700">
                  <a:moveTo>
                    <a:pt x="22098" y="381000"/>
                  </a:moveTo>
                  <a:lnTo>
                    <a:pt x="9144" y="381000"/>
                  </a:lnTo>
                  <a:lnTo>
                    <a:pt x="9144" y="393954"/>
                  </a:lnTo>
                  <a:lnTo>
                    <a:pt x="22098" y="393954"/>
                  </a:lnTo>
                  <a:lnTo>
                    <a:pt x="22098" y="381000"/>
                  </a:lnTo>
                  <a:close/>
                </a:path>
                <a:path w="24764" h="1790700">
                  <a:moveTo>
                    <a:pt x="22098" y="355854"/>
                  </a:moveTo>
                  <a:lnTo>
                    <a:pt x="9144" y="355854"/>
                  </a:lnTo>
                  <a:lnTo>
                    <a:pt x="9144" y="368046"/>
                  </a:lnTo>
                  <a:lnTo>
                    <a:pt x="22098" y="368808"/>
                  </a:lnTo>
                  <a:lnTo>
                    <a:pt x="22098" y="355854"/>
                  </a:lnTo>
                  <a:close/>
                </a:path>
                <a:path w="24764" h="1790700">
                  <a:moveTo>
                    <a:pt x="22098" y="330708"/>
                  </a:moveTo>
                  <a:lnTo>
                    <a:pt x="9906" y="329946"/>
                  </a:lnTo>
                  <a:lnTo>
                    <a:pt x="9144" y="342900"/>
                  </a:lnTo>
                  <a:lnTo>
                    <a:pt x="22098" y="342900"/>
                  </a:lnTo>
                  <a:lnTo>
                    <a:pt x="22098" y="330708"/>
                  </a:lnTo>
                  <a:close/>
                </a:path>
                <a:path w="24764" h="1790700">
                  <a:moveTo>
                    <a:pt x="22098" y="304800"/>
                  </a:moveTo>
                  <a:lnTo>
                    <a:pt x="9906" y="304800"/>
                  </a:lnTo>
                  <a:lnTo>
                    <a:pt x="9906" y="317754"/>
                  </a:lnTo>
                  <a:lnTo>
                    <a:pt x="22098" y="317754"/>
                  </a:lnTo>
                  <a:lnTo>
                    <a:pt x="22098" y="304800"/>
                  </a:lnTo>
                  <a:close/>
                </a:path>
                <a:path w="24764" h="1790700">
                  <a:moveTo>
                    <a:pt x="22860" y="279654"/>
                  </a:moveTo>
                  <a:lnTo>
                    <a:pt x="9906" y="279654"/>
                  </a:lnTo>
                  <a:lnTo>
                    <a:pt x="9906" y="291846"/>
                  </a:lnTo>
                  <a:lnTo>
                    <a:pt x="22860" y="292608"/>
                  </a:lnTo>
                  <a:lnTo>
                    <a:pt x="22860" y="279654"/>
                  </a:lnTo>
                  <a:close/>
                </a:path>
                <a:path w="24764" h="1790700">
                  <a:moveTo>
                    <a:pt x="22860" y="254508"/>
                  </a:moveTo>
                  <a:lnTo>
                    <a:pt x="9906" y="253746"/>
                  </a:lnTo>
                  <a:lnTo>
                    <a:pt x="9906" y="266700"/>
                  </a:lnTo>
                  <a:lnTo>
                    <a:pt x="22860" y="266700"/>
                  </a:lnTo>
                  <a:lnTo>
                    <a:pt x="22860" y="254508"/>
                  </a:lnTo>
                  <a:close/>
                </a:path>
                <a:path w="24764" h="1790700">
                  <a:moveTo>
                    <a:pt x="22860" y="228600"/>
                  </a:moveTo>
                  <a:lnTo>
                    <a:pt x="9906" y="228600"/>
                  </a:lnTo>
                  <a:lnTo>
                    <a:pt x="9906" y="241554"/>
                  </a:lnTo>
                  <a:lnTo>
                    <a:pt x="22860" y="241554"/>
                  </a:lnTo>
                  <a:lnTo>
                    <a:pt x="22860" y="228600"/>
                  </a:lnTo>
                  <a:close/>
                </a:path>
                <a:path w="24764" h="1790700">
                  <a:moveTo>
                    <a:pt x="22860" y="203454"/>
                  </a:moveTo>
                  <a:lnTo>
                    <a:pt x="10668" y="203454"/>
                  </a:lnTo>
                  <a:lnTo>
                    <a:pt x="10668" y="215646"/>
                  </a:lnTo>
                  <a:lnTo>
                    <a:pt x="22860" y="216408"/>
                  </a:lnTo>
                  <a:lnTo>
                    <a:pt x="22860" y="203454"/>
                  </a:lnTo>
                  <a:close/>
                </a:path>
                <a:path w="24764" h="1790700">
                  <a:moveTo>
                    <a:pt x="23622" y="178308"/>
                  </a:moveTo>
                  <a:lnTo>
                    <a:pt x="10668" y="177546"/>
                  </a:lnTo>
                  <a:lnTo>
                    <a:pt x="10668" y="190500"/>
                  </a:lnTo>
                  <a:lnTo>
                    <a:pt x="22860" y="190500"/>
                  </a:lnTo>
                  <a:lnTo>
                    <a:pt x="23622" y="178308"/>
                  </a:lnTo>
                  <a:close/>
                </a:path>
                <a:path w="24764" h="1790700">
                  <a:moveTo>
                    <a:pt x="23622" y="152400"/>
                  </a:moveTo>
                  <a:lnTo>
                    <a:pt x="10668" y="152400"/>
                  </a:lnTo>
                  <a:lnTo>
                    <a:pt x="10668" y="165354"/>
                  </a:lnTo>
                  <a:lnTo>
                    <a:pt x="23622" y="165354"/>
                  </a:lnTo>
                  <a:lnTo>
                    <a:pt x="23622" y="152400"/>
                  </a:lnTo>
                  <a:close/>
                </a:path>
                <a:path w="24764" h="1790700">
                  <a:moveTo>
                    <a:pt x="23622" y="127254"/>
                  </a:moveTo>
                  <a:lnTo>
                    <a:pt x="10668" y="127254"/>
                  </a:lnTo>
                  <a:lnTo>
                    <a:pt x="10668" y="139446"/>
                  </a:lnTo>
                  <a:lnTo>
                    <a:pt x="23622" y="140208"/>
                  </a:lnTo>
                  <a:lnTo>
                    <a:pt x="23622" y="127254"/>
                  </a:lnTo>
                  <a:close/>
                </a:path>
                <a:path w="24764" h="1790700">
                  <a:moveTo>
                    <a:pt x="23622" y="102108"/>
                  </a:moveTo>
                  <a:lnTo>
                    <a:pt x="11430" y="101346"/>
                  </a:lnTo>
                  <a:lnTo>
                    <a:pt x="10668" y="114300"/>
                  </a:lnTo>
                  <a:lnTo>
                    <a:pt x="23622" y="114300"/>
                  </a:lnTo>
                  <a:lnTo>
                    <a:pt x="23622" y="102108"/>
                  </a:lnTo>
                  <a:close/>
                </a:path>
                <a:path w="24764" h="1790700">
                  <a:moveTo>
                    <a:pt x="23622" y="76200"/>
                  </a:moveTo>
                  <a:lnTo>
                    <a:pt x="11430" y="76200"/>
                  </a:lnTo>
                  <a:lnTo>
                    <a:pt x="11430" y="89154"/>
                  </a:lnTo>
                  <a:lnTo>
                    <a:pt x="23622" y="89154"/>
                  </a:lnTo>
                  <a:lnTo>
                    <a:pt x="23622" y="76200"/>
                  </a:lnTo>
                  <a:close/>
                </a:path>
                <a:path w="24764" h="1790700">
                  <a:moveTo>
                    <a:pt x="24384" y="51054"/>
                  </a:moveTo>
                  <a:lnTo>
                    <a:pt x="11430" y="51054"/>
                  </a:lnTo>
                  <a:lnTo>
                    <a:pt x="11430" y="63246"/>
                  </a:lnTo>
                  <a:lnTo>
                    <a:pt x="24384" y="64008"/>
                  </a:lnTo>
                  <a:lnTo>
                    <a:pt x="24384" y="51054"/>
                  </a:lnTo>
                  <a:close/>
                </a:path>
                <a:path w="24764" h="1790700">
                  <a:moveTo>
                    <a:pt x="24384" y="25908"/>
                  </a:moveTo>
                  <a:lnTo>
                    <a:pt x="11430" y="25146"/>
                  </a:lnTo>
                  <a:lnTo>
                    <a:pt x="11430" y="38100"/>
                  </a:lnTo>
                  <a:lnTo>
                    <a:pt x="24384" y="38100"/>
                  </a:lnTo>
                  <a:lnTo>
                    <a:pt x="24384" y="25908"/>
                  </a:lnTo>
                  <a:close/>
                </a:path>
                <a:path w="24764" h="1790700">
                  <a:moveTo>
                    <a:pt x="24384" y="0"/>
                  </a:moveTo>
                  <a:lnTo>
                    <a:pt x="11430" y="0"/>
                  </a:lnTo>
                  <a:lnTo>
                    <a:pt x="11430" y="12954"/>
                  </a:lnTo>
                  <a:lnTo>
                    <a:pt x="24384" y="12954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010035" y="2794266"/>
              <a:ext cx="24765" cy="1790700"/>
            </a:xfrm>
            <a:custGeom>
              <a:avLst/>
              <a:gdLst/>
              <a:ahLst/>
              <a:cxnLst/>
              <a:rect l="l" t="t" r="r" b="b"/>
              <a:pathLst>
                <a:path w="24764" h="1790700">
                  <a:moveTo>
                    <a:pt x="12954" y="1777746"/>
                  </a:moveTo>
                  <a:lnTo>
                    <a:pt x="0" y="1777746"/>
                  </a:lnTo>
                  <a:lnTo>
                    <a:pt x="0" y="1790700"/>
                  </a:lnTo>
                  <a:lnTo>
                    <a:pt x="12954" y="1790700"/>
                  </a:lnTo>
                  <a:lnTo>
                    <a:pt x="12954" y="1777746"/>
                  </a:lnTo>
                  <a:close/>
                </a:path>
                <a:path w="24764" h="1790700">
                  <a:moveTo>
                    <a:pt x="12954" y="1752600"/>
                  </a:moveTo>
                  <a:lnTo>
                    <a:pt x="762" y="1752600"/>
                  </a:lnTo>
                  <a:lnTo>
                    <a:pt x="762" y="1764792"/>
                  </a:lnTo>
                  <a:lnTo>
                    <a:pt x="12954" y="1765554"/>
                  </a:lnTo>
                  <a:lnTo>
                    <a:pt x="12954" y="1752600"/>
                  </a:lnTo>
                  <a:close/>
                </a:path>
                <a:path w="24764" h="1790700">
                  <a:moveTo>
                    <a:pt x="13716" y="1727454"/>
                  </a:moveTo>
                  <a:lnTo>
                    <a:pt x="762" y="1726692"/>
                  </a:lnTo>
                  <a:lnTo>
                    <a:pt x="762" y="1739646"/>
                  </a:lnTo>
                  <a:lnTo>
                    <a:pt x="12954" y="1739646"/>
                  </a:lnTo>
                  <a:lnTo>
                    <a:pt x="13716" y="1727454"/>
                  </a:lnTo>
                  <a:close/>
                </a:path>
                <a:path w="24764" h="1790700">
                  <a:moveTo>
                    <a:pt x="13716" y="1701546"/>
                  </a:moveTo>
                  <a:lnTo>
                    <a:pt x="762" y="1701546"/>
                  </a:lnTo>
                  <a:lnTo>
                    <a:pt x="762" y="1714500"/>
                  </a:lnTo>
                  <a:lnTo>
                    <a:pt x="13716" y="1714500"/>
                  </a:lnTo>
                  <a:lnTo>
                    <a:pt x="13716" y="1701546"/>
                  </a:lnTo>
                  <a:close/>
                </a:path>
                <a:path w="24764" h="1790700">
                  <a:moveTo>
                    <a:pt x="13716" y="1676400"/>
                  </a:moveTo>
                  <a:lnTo>
                    <a:pt x="762" y="1676400"/>
                  </a:lnTo>
                  <a:lnTo>
                    <a:pt x="762" y="1688592"/>
                  </a:lnTo>
                  <a:lnTo>
                    <a:pt x="13716" y="1689354"/>
                  </a:lnTo>
                  <a:lnTo>
                    <a:pt x="13716" y="1676400"/>
                  </a:lnTo>
                  <a:close/>
                </a:path>
                <a:path w="24764" h="1790700">
                  <a:moveTo>
                    <a:pt x="13716" y="1651254"/>
                  </a:moveTo>
                  <a:lnTo>
                    <a:pt x="1524" y="1650492"/>
                  </a:lnTo>
                  <a:lnTo>
                    <a:pt x="762" y="1663446"/>
                  </a:lnTo>
                  <a:lnTo>
                    <a:pt x="13716" y="1663446"/>
                  </a:lnTo>
                  <a:lnTo>
                    <a:pt x="13716" y="1651254"/>
                  </a:lnTo>
                  <a:close/>
                </a:path>
                <a:path w="24764" h="1790700">
                  <a:moveTo>
                    <a:pt x="13716" y="1625346"/>
                  </a:moveTo>
                  <a:lnTo>
                    <a:pt x="1524" y="1625346"/>
                  </a:lnTo>
                  <a:lnTo>
                    <a:pt x="1524" y="1638300"/>
                  </a:lnTo>
                  <a:lnTo>
                    <a:pt x="13716" y="1638300"/>
                  </a:lnTo>
                  <a:lnTo>
                    <a:pt x="13716" y="1625346"/>
                  </a:lnTo>
                  <a:close/>
                </a:path>
                <a:path w="24764" h="1790700">
                  <a:moveTo>
                    <a:pt x="14478" y="1600200"/>
                  </a:moveTo>
                  <a:lnTo>
                    <a:pt x="1524" y="1600200"/>
                  </a:lnTo>
                  <a:lnTo>
                    <a:pt x="1524" y="1612392"/>
                  </a:lnTo>
                  <a:lnTo>
                    <a:pt x="14478" y="1613154"/>
                  </a:lnTo>
                  <a:lnTo>
                    <a:pt x="14478" y="1600200"/>
                  </a:lnTo>
                  <a:close/>
                </a:path>
                <a:path w="24764" h="1790700">
                  <a:moveTo>
                    <a:pt x="14478" y="1575054"/>
                  </a:moveTo>
                  <a:lnTo>
                    <a:pt x="1524" y="1574292"/>
                  </a:lnTo>
                  <a:lnTo>
                    <a:pt x="1524" y="1587246"/>
                  </a:lnTo>
                  <a:lnTo>
                    <a:pt x="14478" y="1587246"/>
                  </a:lnTo>
                  <a:lnTo>
                    <a:pt x="14478" y="1575054"/>
                  </a:lnTo>
                  <a:close/>
                </a:path>
                <a:path w="24764" h="1790700">
                  <a:moveTo>
                    <a:pt x="14478" y="1549146"/>
                  </a:moveTo>
                  <a:lnTo>
                    <a:pt x="1524" y="1549146"/>
                  </a:lnTo>
                  <a:lnTo>
                    <a:pt x="1524" y="1562100"/>
                  </a:lnTo>
                  <a:lnTo>
                    <a:pt x="14478" y="1562100"/>
                  </a:lnTo>
                  <a:lnTo>
                    <a:pt x="14478" y="1549146"/>
                  </a:lnTo>
                  <a:close/>
                </a:path>
                <a:path w="24764" h="1790700">
                  <a:moveTo>
                    <a:pt x="14478" y="1524000"/>
                  </a:moveTo>
                  <a:lnTo>
                    <a:pt x="2286" y="1524000"/>
                  </a:lnTo>
                  <a:lnTo>
                    <a:pt x="2286" y="1536192"/>
                  </a:lnTo>
                  <a:lnTo>
                    <a:pt x="14478" y="1536954"/>
                  </a:lnTo>
                  <a:lnTo>
                    <a:pt x="14478" y="1524000"/>
                  </a:lnTo>
                  <a:close/>
                </a:path>
                <a:path w="24764" h="1790700">
                  <a:moveTo>
                    <a:pt x="15240" y="1498854"/>
                  </a:moveTo>
                  <a:lnTo>
                    <a:pt x="2286" y="1498092"/>
                  </a:lnTo>
                  <a:lnTo>
                    <a:pt x="2286" y="1511046"/>
                  </a:lnTo>
                  <a:lnTo>
                    <a:pt x="14478" y="1511046"/>
                  </a:lnTo>
                  <a:lnTo>
                    <a:pt x="15240" y="1498854"/>
                  </a:lnTo>
                  <a:close/>
                </a:path>
                <a:path w="24764" h="1790700">
                  <a:moveTo>
                    <a:pt x="15240" y="1472946"/>
                  </a:moveTo>
                  <a:lnTo>
                    <a:pt x="2286" y="1472946"/>
                  </a:lnTo>
                  <a:lnTo>
                    <a:pt x="2286" y="1485900"/>
                  </a:lnTo>
                  <a:lnTo>
                    <a:pt x="15240" y="1485900"/>
                  </a:lnTo>
                  <a:lnTo>
                    <a:pt x="15240" y="1472946"/>
                  </a:lnTo>
                  <a:close/>
                </a:path>
                <a:path w="24764" h="1790700">
                  <a:moveTo>
                    <a:pt x="15240" y="1447800"/>
                  </a:moveTo>
                  <a:lnTo>
                    <a:pt x="2286" y="1447800"/>
                  </a:lnTo>
                  <a:lnTo>
                    <a:pt x="2286" y="1459992"/>
                  </a:lnTo>
                  <a:lnTo>
                    <a:pt x="15240" y="1460754"/>
                  </a:lnTo>
                  <a:lnTo>
                    <a:pt x="15240" y="1447800"/>
                  </a:lnTo>
                  <a:close/>
                </a:path>
                <a:path w="24764" h="1790700">
                  <a:moveTo>
                    <a:pt x="15240" y="1422654"/>
                  </a:moveTo>
                  <a:lnTo>
                    <a:pt x="3048" y="1421892"/>
                  </a:lnTo>
                  <a:lnTo>
                    <a:pt x="2286" y="1434846"/>
                  </a:lnTo>
                  <a:lnTo>
                    <a:pt x="15240" y="1434846"/>
                  </a:lnTo>
                  <a:lnTo>
                    <a:pt x="15240" y="1422654"/>
                  </a:lnTo>
                  <a:close/>
                </a:path>
                <a:path w="24764" h="1790700">
                  <a:moveTo>
                    <a:pt x="15240" y="1396746"/>
                  </a:moveTo>
                  <a:lnTo>
                    <a:pt x="3048" y="1396746"/>
                  </a:lnTo>
                  <a:lnTo>
                    <a:pt x="3048" y="1409700"/>
                  </a:lnTo>
                  <a:lnTo>
                    <a:pt x="15240" y="1409700"/>
                  </a:lnTo>
                  <a:lnTo>
                    <a:pt x="15240" y="1396746"/>
                  </a:lnTo>
                  <a:close/>
                </a:path>
                <a:path w="24764" h="1790700">
                  <a:moveTo>
                    <a:pt x="16002" y="1371600"/>
                  </a:moveTo>
                  <a:lnTo>
                    <a:pt x="3048" y="1371600"/>
                  </a:lnTo>
                  <a:lnTo>
                    <a:pt x="3048" y="1383792"/>
                  </a:lnTo>
                  <a:lnTo>
                    <a:pt x="16002" y="1384554"/>
                  </a:lnTo>
                  <a:lnTo>
                    <a:pt x="16002" y="1371600"/>
                  </a:lnTo>
                  <a:close/>
                </a:path>
                <a:path w="24764" h="1790700">
                  <a:moveTo>
                    <a:pt x="16002" y="1346454"/>
                  </a:moveTo>
                  <a:lnTo>
                    <a:pt x="3048" y="1345692"/>
                  </a:lnTo>
                  <a:lnTo>
                    <a:pt x="3048" y="1358646"/>
                  </a:lnTo>
                  <a:lnTo>
                    <a:pt x="16002" y="1358646"/>
                  </a:lnTo>
                  <a:lnTo>
                    <a:pt x="16002" y="1346454"/>
                  </a:lnTo>
                  <a:close/>
                </a:path>
                <a:path w="24764" h="1790700">
                  <a:moveTo>
                    <a:pt x="16002" y="1320546"/>
                  </a:moveTo>
                  <a:lnTo>
                    <a:pt x="3048" y="1320546"/>
                  </a:lnTo>
                  <a:lnTo>
                    <a:pt x="3048" y="1333500"/>
                  </a:lnTo>
                  <a:lnTo>
                    <a:pt x="16002" y="1333500"/>
                  </a:lnTo>
                  <a:lnTo>
                    <a:pt x="16002" y="1320546"/>
                  </a:lnTo>
                  <a:close/>
                </a:path>
                <a:path w="24764" h="1790700">
                  <a:moveTo>
                    <a:pt x="16002" y="1295400"/>
                  </a:moveTo>
                  <a:lnTo>
                    <a:pt x="3810" y="1295400"/>
                  </a:lnTo>
                  <a:lnTo>
                    <a:pt x="3048" y="1307592"/>
                  </a:lnTo>
                  <a:lnTo>
                    <a:pt x="16002" y="1308354"/>
                  </a:lnTo>
                  <a:lnTo>
                    <a:pt x="16002" y="1295400"/>
                  </a:lnTo>
                  <a:close/>
                </a:path>
                <a:path w="24764" h="1790700">
                  <a:moveTo>
                    <a:pt x="16002" y="1270254"/>
                  </a:moveTo>
                  <a:lnTo>
                    <a:pt x="3810" y="1269492"/>
                  </a:lnTo>
                  <a:lnTo>
                    <a:pt x="3810" y="1282446"/>
                  </a:lnTo>
                  <a:lnTo>
                    <a:pt x="16002" y="1282446"/>
                  </a:lnTo>
                  <a:lnTo>
                    <a:pt x="16002" y="1270254"/>
                  </a:lnTo>
                  <a:close/>
                </a:path>
                <a:path w="24764" h="1790700">
                  <a:moveTo>
                    <a:pt x="16764" y="1244346"/>
                  </a:moveTo>
                  <a:lnTo>
                    <a:pt x="3810" y="1244346"/>
                  </a:lnTo>
                  <a:lnTo>
                    <a:pt x="3810" y="1257300"/>
                  </a:lnTo>
                  <a:lnTo>
                    <a:pt x="16764" y="1257300"/>
                  </a:lnTo>
                  <a:lnTo>
                    <a:pt x="16764" y="1244346"/>
                  </a:lnTo>
                  <a:close/>
                </a:path>
                <a:path w="24764" h="1790700">
                  <a:moveTo>
                    <a:pt x="16764" y="1219200"/>
                  </a:moveTo>
                  <a:lnTo>
                    <a:pt x="3810" y="1219200"/>
                  </a:lnTo>
                  <a:lnTo>
                    <a:pt x="3810" y="1231392"/>
                  </a:lnTo>
                  <a:lnTo>
                    <a:pt x="16764" y="1232154"/>
                  </a:lnTo>
                  <a:lnTo>
                    <a:pt x="16764" y="1219200"/>
                  </a:lnTo>
                  <a:close/>
                </a:path>
                <a:path w="24764" h="1790700">
                  <a:moveTo>
                    <a:pt x="16764" y="1194054"/>
                  </a:moveTo>
                  <a:lnTo>
                    <a:pt x="3810" y="1193292"/>
                  </a:lnTo>
                  <a:lnTo>
                    <a:pt x="3810" y="1206246"/>
                  </a:lnTo>
                  <a:lnTo>
                    <a:pt x="16764" y="1206246"/>
                  </a:lnTo>
                  <a:lnTo>
                    <a:pt x="16764" y="1194054"/>
                  </a:lnTo>
                  <a:close/>
                </a:path>
                <a:path w="24764" h="1790700">
                  <a:moveTo>
                    <a:pt x="16764" y="1168146"/>
                  </a:moveTo>
                  <a:lnTo>
                    <a:pt x="4572" y="1168146"/>
                  </a:lnTo>
                  <a:lnTo>
                    <a:pt x="4572" y="1181100"/>
                  </a:lnTo>
                  <a:lnTo>
                    <a:pt x="16764" y="1181100"/>
                  </a:lnTo>
                  <a:lnTo>
                    <a:pt x="16764" y="1168146"/>
                  </a:lnTo>
                  <a:close/>
                </a:path>
                <a:path w="24764" h="1790700">
                  <a:moveTo>
                    <a:pt x="17526" y="1143000"/>
                  </a:moveTo>
                  <a:lnTo>
                    <a:pt x="4572" y="1143000"/>
                  </a:lnTo>
                  <a:lnTo>
                    <a:pt x="4572" y="1155192"/>
                  </a:lnTo>
                  <a:lnTo>
                    <a:pt x="16764" y="1155954"/>
                  </a:lnTo>
                  <a:lnTo>
                    <a:pt x="17526" y="1143000"/>
                  </a:lnTo>
                  <a:close/>
                </a:path>
                <a:path w="24764" h="1790700">
                  <a:moveTo>
                    <a:pt x="17526" y="1117854"/>
                  </a:moveTo>
                  <a:lnTo>
                    <a:pt x="4572" y="1117092"/>
                  </a:lnTo>
                  <a:lnTo>
                    <a:pt x="4572" y="1130046"/>
                  </a:lnTo>
                  <a:lnTo>
                    <a:pt x="17526" y="1130046"/>
                  </a:lnTo>
                  <a:lnTo>
                    <a:pt x="17526" y="1117854"/>
                  </a:lnTo>
                  <a:close/>
                </a:path>
                <a:path w="24764" h="1790700">
                  <a:moveTo>
                    <a:pt x="17526" y="1091946"/>
                  </a:moveTo>
                  <a:lnTo>
                    <a:pt x="4572" y="1091946"/>
                  </a:lnTo>
                  <a:lnTo>
                    <a:pt x="4572" y="1104900"/>
                  </a:lnTo>
                  <a:lnTo>
                    <a:pt x="17526" y="1104900"/>
                  </a:lnTo>
                  <a:lnTo>
                    <a:pt x="17526" y="1091946"/>
                  </a:lnTo>
                  <a:close/>
                </a:path>
                <a:path w="24764" h="1790700">
                  <a:moveTo>
                    <a:pt x="17526" y="1066800"/>
                  </a:moveTo>
                  <a:lnTo>
                    <a:pt x="5334" y="1066800"/>
                  </a:lnTo>
                  <a:lnTo>
                    <a:pt x="4572" y="1078992"/>
                  </a:lnTo>
                  <a:lnTo>
                    <a:pt x="17526" y="1079754"/>
                  </a:lnTo>
                  <a:lnTo>
                    <a:pt x="17526" y="1066800"/>
                  </a:lnTo>
                  <a:close/>
                </a:path>
                <a:path w="24764" h="1790700">
                  <a:moveTo>
                    <a:pt x="17526" y="1041654"/>
                  </a:moveTo>
                  <a:lnTo>
                    <a:pt x="5334" y="1040892"/>
                  </a:lnTo>
                  <a:lnTo>
                    <a:pt x="5334" y="1053846"/>
                  </a:lnTo>
                  <a:lnTo>
                    <a:pt x="17526" y="1053846"/>
                  </a:lnTo>
                  <a:lnTo>
                    <a:pt x="17526" y="1041654"/>
                  </a:lnTo>
                  <a:close/>
                </a:path>
                <a:path w="24764" h="1790700">
                  <a:moveTo>
                    <a:pt x="18288" y="1015746"/>
                  </a:moveTo>
                  <a:lnTo>
                    <a:pt x="5334" y="1015746"/>
                  </a:lnTo>
                  <a:lnTo>
                    <a:pt x="5334" y="1028700"/>
                  </a:lnTo>
                  <a:lnTo>
                    <a:pt x="18288" y="1028700"/>
                  </a:lnTo>
                  <a:lnTo>
                    <a:pt x="18288" y="1015746"/>
                  </a:lnTo>
                  <a:close/>
                </a:path>
                <a:path w="24764" h="1790700">
                  <a:moveTo>
                    <a:pt x="18288" y="990600"/>
                  </a:moveTo>
                  <a:lnTo>
                    <a:pt x="5334" y="990600"/>
                  </a:lnTo>
                  <a:lnTo>
                    <a:pt x="5334" y="1002792"/>
                  </a:lnTo>
                  <a:lnTo>
                    <a:pt x="18288" y="1003554"/>
                  </a:lnTo>
                  <a:lnTo>
                    <a:pt x="18288" y="990600"/>
                  </a:lnTo>
                  <a:close/>
                </a:path>
                <a:path w="24764" h="1790700">
                  <a:moveTo>
                    <a:pt x="18288" y="965454"/>
                  </a:moveTo>
                  <a:lnTo>
                    <a:pt x="5334" y="964692"/>
                  </a:lnTo>
                  <a:lnTo>
                    <a:pt x="5334" y="977646"/>
                  </a:lnTo>
                  <a:lnTo>
                    <a:pt x="18288" y="977646"/>
                  </a:lnTo>
                  <a:lnTo>
                    <a:pt x="18288" y="965454"/>
                  </a:lnTo>
                  <a:close/>
                </a:path>
                <a:path w="24764" h="1790700">
                  <a:moveTo>
                    <a:pt x="18288" y="939546"/>
                  </a:moveTo>
                  <a:lnTo>
                    <a:pt x="6096" y="939546"/>
                  </a:lnTo>
                  <a:lnTo>
                    <a:pt x="6096" y="952500"/>
                  </a:lnTo>
                  <a:lnTo>
                    <a:pt x="18288" y="952500"/>
                  </a:lnTo>
                  <a:lnTo>
                    <a:pt x="18288" y="939546"/>
                  </a:lnTo>
                  <a:close/>
                </a:path>
                <a:path w="24764" h="1790700">
                  <a:moveTo>
                    <a:pt x="19050" y="914400"/>
                  </a:moveTo>
                  <a:lnTo>
                    <a:pt x="6096" y="914400"/>
                  </a:lnTo>
                  <a:lnTo>
                    <a:pt x="6096" y="926592"/>
                  </a:lnTo>
                  <a:lnTo>
                    <a:pt x="18288" y="927354"/>
                  </a:lnTo>
                  <a:lnTo>
                    <a:pt x="19050" y="914400"/>
                  </a:lnTo>
                  <a:close/>
                </a:path>
                <a:path w="24764" h="1790700">
                  <a:moveTo>
                    <a:pt x="19050" y="889254"/>
                  </a:moveTo>
                  <a:lnTo>
                    <a:pt x="6096" y="888492"/>
                  </a:lnTo>
                  <a:lnTo>
                    <a:pt x="6096" y="901446"/>
                  </a:lnTo>
                  <a:lnTo>
                    <a:pt x="19050" y="901446"/>
                  </a:lnTo>
                  <a:lnTo>
                    <a:pt x="19050" y="889254"/>
                  </a:lnTo>
                  <a:close/>
                </a:path>
                <a:path w="24764" h="1790700">
                  <a:moveTo>
                    <a:pt x="19050" y="863346"/>
                  </a:moveTo>
                  <a:lnTo>
                    <a:pt x="6096" y="863346"/>
                  </a:lnTo>
                  <a:lnTo>
                    <a:pt x="6096" y="876300"/>
                  </a:lnTo>
                  <a:lnTo>
                    <a:pt x="19050" y="876300"/>
                  </a:lnTo>
                  <a:lnTo>
                    <a:pt x="19050" y="863346"/>
                  </a:lnTo>
                  <a:close/>
                </a:path>
                <a:path w="24764" h="1790700">
                  <a:moveTo>
                    <a:pt x="19050" y="838200"/>
                  </a:moveTo>
                  <a:lnTo>
                    <a:pt x="6858" y="838200"/>
                  </a:lnTo>
                  <a:lnTo>
                    <a:pt x="6096" y="850392"/>
                  </a:lnTo>
                  <a:lnTo>
                    <a:pt x="19050" y="851154"/>
                  </a:lnTo>
                  <a:lnTo>
                    <a:pt x="19050" y="838200"/>
                  </a:lnTo>
                  <a:close/>
                </a:path>
                <a:path w="24764" h="1790700">
                  <a:moveTo>
                    <a:pt x="19050" y="813054"/>
                  </a:moveTo>
                  <a:lnTo>
                    <a:pt x="6858" y="812292"/>
                  </a:lnTo>
                  <a:lnTo>
                    <a:pt x="6858" y="825246"/>
                  </a:lnTo>
                  <a:lnTo>
                    <a:pt x="19050" y="825246"/>
                  </a:lnTo>
                  <a:lnTo>
                    <a:pt x="19050" y="813054"/>
                  </a:lnTo>
                  <a:close/>
                </a:path>
                <a:path w="24764" h="1790700">
                  <a:moveTo>
                    <a:pt x="19812" y="787146"/>
                  </a:moveTo>
                  <a:lnTo>
                    <a:pt x="6858" y="787146"/>
                  </a:lnTo>
                  <a:lnTo>
                    <a:pt x="6858" y="800100"/>
                  </a:lnTo>
                  <a:lnTo>
                    <a:pt x="19812" y="800100"/>
                  </a:lnTo>
                  <a:lnTo>
                    <a:pt x="19812" y="787146"/>
                  </a:lnTo>
                  <a:close/>
                </a:path>
                <a:path w="24764" h="1790700">
                  <a:moveTo>
                    <a:pt x="19812" y="762000"/>
                  </a:moveTo>
                  <a:lnTo>
                    <a:pt x="6858" y="762000"/>
                  </a:lnTo>
                  <a:lnTo>
                    <a:pt x="6858" y="774192"/>
                  </a:lnTo>
                  <a:lnTo>
                    <a:pt x="19812" y="774954"/>
                  </a:lnTo>
                  <a:lnTo>
                    <a:pt x="19812" y="762000"/>
                  </a:lnTo>
                  <a:close/>
                </a:path>
                <a:path w="24764" h="1790700">
                  <a:moveTo>
                    <a:pt x="19812" y="736854"/>
                  </a:moveTo>
                  <a:lnTo>
                    <a:pt x="6858" y="736092"/>
                  </a:lnTo>
                  <a:lnTo>
                    <a:pt x="6858" y="749046"/>
                  </a:lnTo>
                  <a:lnTo>
                    <a:pt x="19812" y="749046"/>
                  </a:lnTo>
                  <a:lnTo>
                    <a:pt x="19812" y="736854"/>
                  </a:lnTo>
                  <a:close/>
                </a:path>
                <a:path w="24764" h="1790700">
                  <a:moveTo>
                    <a:pt x="19812" y="710946"/>
                  </a:moveTo>
                  <a:lnTo>
                    <a:pt x="7620" y="710946"/>
                  </a:lnTo>
                  <a:lnTo>
                    <a:pt x="7620" y="723900"/>
                  </a:lnTo>
                  <a:lnTo>
                    <a:pt x="19812" y="723900"/>
                  </a:lnTo>
                  <a:lnTo>
                    <a:pt x="19812" y="710946"/>
                  </a:lnTo>
                  <a:close/>
                </a:path>
                <a:path w="24764" h="1790700">
                  <a:moveTo>
                    <a:pt x="20574" y="685800"/>
                  </a:moveTo>
                  <a:lnTo>
                    <a:pt x="7620" y="685800"/>
                  </a:lnTo>
                  <a:lnTo>
                    <a:pt x="7620" y="698754"/>
                  </a:lnTo>
                  <a:lnTo>
                    <a:pt x="19812" y="698754"/>
                  </a:lnTo>
                  <a:lnTo>
                    <a:pt x="20574" y="685800"/>
                  </a:lnTo>
                  <a:close/>
                </a:path>
                <a:path w="24764" h="1790700">
                  <a:moveTo>
                    <a:pt x="20574" y="660654"/>
                  </a:moveTo>
                  <a:lnTo>
                    <a:pt x="7620" y="660654"/>
                  </a:lnTo>
                  <a:lnTo>
                    <a:pt x="7620" y="672846"/>
                  </a:lnTo>
                  <a:lnTo>
                    <a:pt x="20574" y="672846"/>
                  </a:lnTo>
                  <a:lnTo>
                    <a:pt x="20574" y="660654"/>
                  </a:lnTo>
                  <a:close/>
                </a:path>
                <a:path w="24764" h="1790700">
                  <a:moveTo>
                    <a:pt x="20574" y="634746"/>
                  </a:moveTo>
                  <a:lnTo>
                    <a:pt x="7620" y="634746"/>
                  </a:lnTo>
                  <a:lnTo>
                    <a:pt x="7620" y="647700"/>
                  </a:lnTo>
                  <a:lnTo>
                    <a:pt x="20574" y="647700"/>
                  </a:lnTo>
                  <a:lnTo>
                    <a:pt x="20574" y="634746"/>
                  </a:lnTo>
                  <a:close/>
                </a:path>
                <a:path w="24764" h="1790700">
                  <a:moveTo>
                    <a:pt x="20574" y="609600"/>
                  </a:moveTo>
                  <a:lnTo>
                    <a:pt x="8382" y="609600"/>
                  </a:lnTo>
                  <a:lnTo>
                    <a:pt x="7620" y="622554"/>
                  </a:lnTo>
                  <a:lnTo>
                    <a:pt x="20574" y="622554"/>
                  </a:lnTo>
                  <a:lnTo>
                    <a:pt x="20574" y="609600"/>
                  </a:lnTo>
                  <a:close/>
                </a:path>
                <a:path w="24764" h="1790700">
                  <a:moveTo>
                    <a:pt x="20574" y="584454"/>
                  </a:moveTo>
                  <a:lnTo>
                    <a:pt x="8382" y="584454"/>
                  </a:lnTo>
                  <a:lnTo>
                    <a:pt x="8382" y="596646"/>
                  </a:lnTo>
                  <a:lnTo>
                    <a:pt x="20574" y="596646"/>
                  </a:lnTo>
                  <a:lnTo>
                    <a:pt x="20574" y="584454"/>
                  </a:lnTo>
                  <a:close/>
                </a:path>
                <a:path w="24764" h="1790700">
                  <a:moveTo>
                    <a:pt x="21336" y="558546"/>
                  </a:moveTo>
                  <a:lnTo>
                    <a:pt x="8382" y="558546"/>
                  </a:lnTo>
                  <a:lnTo>
                    <a:pt x="8382" y="571500"/>
                  </a:lnTo>
                  <a:lnTo>
                    <a:pt x="21336" y="571500"/>
                  </a:lnTo>
                  <a:lnTo>
                    <a:pt x="21336" y="558546"/>
                  </a:lnTo>
                  <a:close/>
                </a:path>
                <a:path w="24764" h="1790700">
                  <a:moveTo>
                    <a:pt x="21336" y="533400"/>
                  </a:moveTo>
                  <a:lnTo>
                    <a:pt x="8382" y="533400"/>
                  </a:lnTo>
                  <a:lnTo>
                    <a:pt x="8382" y="546354"/>
                  </a:lnTo>
                  <a:lnTo>
                    <a:pt x="21336" y="546354"/>
                  </a:lnTo>
                  <a:lnTo>
                    <a:pt x="21336" y="533400"/>
                  </a:lnTo>
                  <a:close/>
                </a:path>
                <a:path w="24764" h="1790700">
                  <a:moveTo>
                    <a:pt x="21336" y="508254"/>
                  </a:moveTo>
                  <a:lnTo>
                    <a:pt x="8382" y="508254"/>
                  </a:lnTo>
                  <a:lnTo>
                    <a:pt x="8382" y="520446"/>
                  </a:lnTo>
                  <a:lnTo>
                    <a:pt x="21336" y="520446"/>
                  </a:lnTo>
                  <a:lnTo>
                    <a:pt x="21336" y="508254"/>
                  </a:lnTo>
                  <a:close/>
                </a:path>
                <a:path w="24764" h="1790700">
                  <a:moveTo>
                    <a:pt x="21336" y="482346"/>
                  </a:moveTo>
                  <a:lnTo>
                    <a:pt x="9144" y="482346"/>
                  </a:lnTo>
                  <a:lnTo>
                    <a:pt x="9144" y="495300"/>
                  </a:lnTo>
                  <a:lnTo>
                    <a:pt x="21336" y="495300"/>
                  </a:lnTo>
                  <a:lnTo>
                    <a:pt x="21336" y="482346"/>
                  </a:lnTo>
                  <a:close/>
                </a:path>
                <a:path w="24764" h="1790700">
                  <a:moveTo>
                    <a:pt x="22098" y="457200"/>
                  </a:moveTo>
                  <a:lnTo>
                    <a:pt x="9144" y="457200"/>
                  </a:lnTo>
                  <a:lnTo>
                    <a:pt x="9144" y="470154"/>
                  </a:lnTo>
                  <a:lnTo>
                    <a:pt x="21336" y="470154"/>
                  </a:lnTo>
                  <a:lnTo>
                    <a:pt x="22098" y="457200"/>
                  </a:lnTo>
                  <a:close/>
                </a:path>
                <a:path w="24764" h="1790700">
                  <a:moveTo>
                    <a:pt x="22098" y="432054"/>
                  </a:moveTo>
                  <a:lnTo>
                    <a:pt x="9144" y="432054"/>
                  </a:lnTo>
                  <a:lnTo>
                    <a:pt x="9144" y="444246"/>
                  </a:lnTo>
                  <a:lnTo>
                    <a:pt x="22098" y="444246"/>
                  </a:lnTo>
                  <a:lnTo>
                    <a:pt x="22098" y="432054"/>
                  </a:lnTo>
                  <a:close/>
                </a:path>
                <a:path w="24764" h="1790700">
                  <a:moveTo>
                    <a:pt x="22098" y="406146"/>
                  </a:moveTo>
                  <a:lnTo>
                    <a:pt x="9144" y="406146"/>
                  </a:lnTo>
                  <a:lnTo>
                    <a:pt x="9144" y="419100"/>
                  </a:lnTo>
                  <a:lnTo>
                    <a:pt x="22098" y="419100"/>
                  </a:lnTo>
                  <a:lnTo>
                    <a:pt x="22098" y="406146"/>
                  </a:lnTo>
                  <a:close/>
                </a:path>
                <a:path w="24764" h="1790700">
                  <a:moveTo>
                    <a:pt x="22098" y="381000"/>
                  </a:moveTo>
                  <a:lnTo>
                    <a:pt x="9144" y="381000"/>
                  </a:lnTo>
                  <a:lnTo>
                    <a:pt x="9144" y="393954"/>
                  </a:lnTo>
                  <a:lnTo>
                    <a:pt x="22098" y="393954"/>
                  </a:lnTo>
                  <a:lnTo>
                    <a:pt x="22098" y="381000"/>
                  </a:lnTo>
                  <a:close/>
                </a:path>
                <a:path w="24764" h="1790700">
                  <a:moveTo>
                    <a:pt x="22098" y="355854"/>
                  </a:moveTo>
                  <a:lnTo>
                    <a:pt x="9906" y="355854"/>
                  </a:lnTo>
                  <a:lnTo>
                    <a:pt x="9906" y="368046"/>
                  </a:lnTo>
                  <a:lnTo>
                    <a:pt x="22098" y="368046"/>
                  </a:lnTo>
                  <a:lnTo>
                    <a:pt x="22098" y="355854"/>
                  </a:lnTo>
                  <a:close/>
                </a:path>
                <a:path w="24764" h="1790700">
                  <a:moveTo>
                    <a:pt x="22860" y="329946"/>
                  </a:moveTo>
                  <a:lnTo>
                    <a:pt x="9906" y="329946"/>
                  </a:lnTo>
                  <a:lnTo>
                    <a:pt x="9906" y="342900"/>
                  </a:lnTo>
                  <a:lnTo>
                    <a:pt x="22098" y="342900"/>
                  </a:lnTo>
                  <a:lnTo>
                    <a:pt x="22860" y="329946"/>
                  </a:lnTo>
                  <a:close/>
                </a:path>
                <a:path w="24764" h="1790700">
                  <a:moveTo>
                    <a:pt x="22860" y="304800"/>
                  </a:moveTo>
                  <a:lnTo>
                    <a:pt x="9906" y="304800"/>
                  </a:lnTo>
                  <a:lnTo>
                    <a:pt x="9906" y="317754"/>
                  </a:lnTo>
                  <a:lnTo>
                    <a:pt x="22860" y="317754"/>
                  </a:lnTo>
                  <a:lnTo>
                    <a:pt x="22860" y="304800"/>
                  </a:lnTo>
                  <a:close/>
                </a:path>
                <a:path w="24764" h="1790700">
                  <a:moveTo>
                    <a:pt x="22860" y="279654"/>
                  </a:moveTo>
                  <a:lnTo>
                    <a:pt x="9906" y="279654"/>
                  </a:lnTo>
                  <a:lnTo>
                    <a:pt x="9906" y="291846"/>
                  </a:lnTo>
                  <a:lnTo>
                    <a:pt x="22860" y="291846"/>
                  </a:lnTo>
                  <a:lnTo>
                    <a:pt x="22860" y="279654"/>
                  </a:lnTo>
                  <a:close/>
                </a:path>
                <a:path w="24764" h="1790700">
                  <a:moveTo>
                    <a:pt x="22860" y="253746"/>
                  </a:moveTo>
                  <a:lnTo>
                    <a:pt x="10668" y="253746"/>
                  </a:lnTo>
                  <a:lnTo>
                    <a:pt x="9906" y="266700"/>
                  </a:lnTo>
                  <a:lnTo>
                    <a:pt x="22860" y="266700"/>
                  </a:lnTo>
                  <a:lnTo>
                    <a:pt x="22860" y="253746"/>
                  </a:lnTo>
                  <a:close/>
                </a:path>
                <a:path w="24764" h="1790700">
                  <a:moveTo>
                    <a:pt x="22860" y="228600"/>
                  </a:moveTo>
                  <a:lnTo>
                    <a:pt x="10668" y="228600"/>
                  </a:lnTo>
                  <a:lnTo>
                    <a:pt x="10668" y="241554"/>
                  </a:lnTo>
                  <a:lnTo>
                    <a:pt x="22860" y="241554"/>
                  </a:lnTo>
                  <a:lnTo>
                    <a:pt x="22860" y="228600"/>
                  </a:lnTo>
                  <a:close/>
                </a:path>
                <a:path w="24764" h="1790700">
                  <a:moveTo>
                    <a:pt x="23622" y="203454"/>
                  </a:moveTo>
                  <a:lnTo>
                    <a:pt x="10668" y="203454"/>
                  </a:lnTo>
                  <a:lnTo>
                    <a:pt x="10668" y="215646"/>
                  </a:lnTo>
                  <a:lnTo>
                    <a:pt x="23622" y="215646"/>
                  </a:lnTo>
                  <a:lnTo>
                    <a:pt x="23622" y="203454"/>
                  </a:lnTo>
                  <a:close/>
                </a:path>
                <a:path w="24764" h="1790700">
                  <a:moveTo>
                    <a:pt x="23622" y="177546"/>
                  </a:moveTo>
                  <a:lnTo>
                    <a:pt x="10668" y="177546"/>
                  </a:lnTo>
                  <a:lnTo>
                    <a:pt x="10668" y="190500"/>
                  </a:lnTo>
                  <a:lnTo>
                    <a:pt x="23622" y="190500"/>
                  </a:lnTo>
                  <a:lnTo>
                    <a:pt x="23622" y="177546"/>
                  </a:lnTo>
                  <a:close/>
                </a:path>
                <a:path w="24764" h="1790700">
                  <a:moveTo>
                    <a:pt x="23622" y="152400"/>
                  </a:moveTo>
                  <a:lnTo>
                    <a:pt x="10668" y="152400"/>
                  </a:lnTo>
                  <a:lnTo>
                    <a:pt x="10668" y="165354"/>
                  </a:lnTo>
                  <a:lnTo>
                    <a:pt x="23622" y="165354"/>
                  </a:lnTo>
                  <a:lnTo>
                    <a:pt x="23622" y="152400"/>
                  </a:lnTo>
                  <a:close/>
                </a:path>
                <a:path w="24764" h="1790700">
                  <a:moveTo>
                    <a:pt x="23622" y="127254"/>
                  </a:moveTo>
                  <a:lnTo>
                    <a:pt x="11430" y="127254"/>
                  </a:lnTo>
                  <a:lnTo>
                    <a:pt x="11430" y="139446"/>
                  </a:lnTo>
                  <a:lnTo>
                    <a:pt x="23622" y="139446"/>
                  </a:lnTo>
                  <a:lnTo>
                    <a:pt x="23622" y="127254"/>
                  </a:lnTo>
                  <a:close/>
                </a:path>
                <a:path w="24764" h="1790700">
                  <a:moveTo>
                    <a:pt x="24384" y="101346"/>
                  </a:moveTo>
                  <a:lnTo>
                    <a:pt x="11430" y="101346"/>
                  </a:lnTo>
                  <a:lnTo>
                    <a:pt x="11430" y="114300"/>
                  </a:lnTo>
                  <a:lnTo>
                    <a:pt x="23622" y="114300"/>
                  </a:lnTo>
                  <a:lnTo>
                    <a:pt x="24384" y="101346"/>
                  </a:lnTo>
                  <a:close/>
                </a:path>
                <a:path w="24764" h="1790700">
                  <a:moveTo>
                    <a:pt x="24384" y="76200"/>
                  </a:moveTo>
                  <a:lnTo>
                    <a:pt x="11430" y="76200"/>
                  </a:lnTo>
                  <a:lnTo>
                    <a:pt x="11430" y="89154"/>
                  </a:lnTo>
                  <a:lnTo>
                    <a:pt x="24384" y="89154"/>
                  </a:lnTo>
                  <a:lnTo>
                    <a:pt x="24384" y="76200"/>
                  </a:lnTo>
                  <a:close/>
                </a:path>
                <a:path w="24764" h="1790700">
                  <a:moveTo>
                    <a:pt x="24384" y="51054"/>
                  </a:moveTo>
                  <a:lnTo>
                    <a:pt x="11430" y="51054"/>
                  </a:lnTo>
                  <a:lnTo>
                    <a:pt x="11430" y="63246"/>
                  </a:lnTo>
                  <a:lnTo>
                    <a:pt x="24384" y="63246"/>
                  </a:lnTo>
                  <a:lnTo>
                    <a:pt x="24384" y="51054"/>
                  </a:lnTo>
                  <a:close/>
                </a:path>
                <a:path w="24764" h="1790700">
                  <a:moveTo>
                    <a:pt x="24384" y="25146"/>
                  </a:moveTo>
                  <a:lnTo>
                    <a:pt x="12192" y="25146"/>
                  </a:lnTo>
                  <a:lnTo>
                    <a:pt x="11430" y="38100"/>
                  </a:lnTo>
                  <a:lnTo>
                    <a:pt x="24384" y="38100"/>
                  </a:lnTo>
                  <a:lnTo>
                    <a:pt x="24384" y="25146"/>
                  </a:lnTo>
                  <a:close/>
                </a:path>
                <a:path w="24764" h="1790700">
                  <a:moveTo>
                    <a:pt x="24384" y="0"/>
                  </a:moveTo>
                  <a:lnTo>
                    <a:pt x="12192" y="0"/>
                  </a:lnTo>
                  <a:lnTo>
                    <a:pt x="12192" y="12954"/>
                  </a:lnTo>
                  <a:lnTo>
                    <a:pt x="24384" y="12954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022228" y="2057412"/>
              <a:ext cx="17780" cy="749935"/>
            </a:xfrm>
            <a:custGeom>
              <a:avLst/>
              <a:gdLst/>
              <a:ahLst/>
              <a:cxnLst/>
              <a:rect l="l" t="t" r="r" b="b"/>
              <a:pathLst>
                <a:path w="17779" h="749935">
                  <a:moveTo>
                    <a:pt x="12192" y="736854"/>
                  </a:moveTo>
                  <a:lnTo>
                    <a:pt x="0" y="736854"/>
                  </a:lnTo>
                  <a:lnTo>
                    <a:pt x="0" y="749808"/>
                  </a:lnTo>
                  <a:lnTo>
                    <a:pt x="12192" y="749808"/>
                  </a:lnTo>
                  <a:lnTo>
                    <a:pt x="12192" y="736854"/>
                  </a:lnTo>
                  <a:close/>
                </a:path>
                <a:path w="17779" h="749935">
                  <a:moveTo>
                    <a:pt x="12954" y="711708"/>
                  </a:moveTo>
                  <a:lnTo>
                    <a:pt x="0" y="711708"/>
                  </a:lnTo>
                  <a:lnTo>
                    <a:pt x="0" y="723900"/>
                  </a:lnTo>
                  <a:lnTo>
                    <a:pt x="12954" y="723900"/>
                  </a:lnTo>
                  <a:lnTo>
                    <a:pt x="12954" y="711708"/>
                  </a:lnTo>
                  <a:close/>
                </a:path>
                <a:path w="17779" h="749935">
                  <a:moveTo>
                    <a:pt x="12954" y="685800"/>
                  </a:moveTo>
                  <a:lnTo>
                    <a:pt x="0" y="685800"/>
                  </a:lnTo>
                  <a:lnTo>
                    <a:pt x="0" y="698754"/>
                  </a:lnTo>
                  <a:lnTo>
                    <a:pt x="12954" y="698754"/>
                  </a:lnTo>
                  <a:lnTo>
                    <a:pt x="12954" y="685800"/>
                  </a:lnTo>
                  <a:close/>
                </a:path>
                <a:path w="17779" h="749935">
                  <a:moveTo>
                    <a:pt x="12954" y="660654"/>
                  </a:moveTo>
                  <a:lnTo>
                    <a:pt x="0" y="660654"/>
                  </a:lnTo>
                  <a:lnTo>
                    <a:pt x="0" y="673608"/>
                  </a:lnTo>
                  <a:lnTo>
                    <a:pt x="12954" y="673608"/>
                  </a:lnTo>
                  <a:lnTo>
                    <a:pt x="12954" y="660654"/>
                  </a:lnTo>
                  <a:close/>
                </a:path>
                <a:path w="17779" h="749935">
                  <a:moveTo>
                    <a:pt x="12954" y="635508"/>
                  </a:moveTo>
                  <a:lnTo>
                    <a:pt x="762" y="635508"/>
                  </a:lnTo>
                  <a:lnTo>
                    <a:pt x="762" y="647700"/>
                  </a:lnTo>
                  <a:lnTo>
                    <a:pt x="12954" y="647700"/>
                  </a:lnTo>
                  <a:lnTo>
                    <a:pt x="12954" y="635508"/>
                  </a:lnTo>
                  <a:close/>
                </a:path>
                <a:path w="17779" h="749935">
                  <a:moveTo>
                    <a:pt x="13716" y="609600"/>
                  </a:moveTo>
                  <a:lnTo>
                    <a:pt x="762" y="609600"/>
                  </a:lnTo>
                  <a:lnTo>
                    <a:pt x="762" y="622554"/>
                  </a:lnTo>
                  <a:lnTo>
                    <a:pt x="12954" y="622554"/>
                  </a:lnTo>
                  <a:lnTo>
                    <a:pt x="13716" y="609600"/>
                  </a:lnTo>
                  <a:close/>
                </a:path>
                <a:path w="17779" h="749935">
                  <a:moveTo>
                    <a:pt x="13716" y="584454"/>
                  </a:moveTo>
                  <a:lnTo>
                    <a:pt x="762" y="584454"/>
                  </a:lnTo>
                  <a:lnTo>
                    <a:pt x="762" y="597408"/>
                  </a:lnTo>
                  <a:lnTo>
                    <a:pt x="13716" y="597408"/>
                  </a:lnTo>
                  <a:lnTo>
                    <a:pt x="13716" y="584454"/>
                  </a:lnTo>
                  <a:close/>
                </a:path>
                <a:path w="17779" h="749935">
                  <a:moveTo>
                    <a:pt x="13716" y="559308"/>
                  </a:moveTo>
                  <a:lnTo>
                    <a:pt x="762" y="559308"/>
                  </a:lnTo>
                  <a:lnTo>
                    <a:pt x="762" y="571500"/>
                  </a:lnTo>
                  <a:lnTo>
                    <a:pt x="13716" y="571500"/>
                  </a:lnTo>
                  <a:lnTo>
                    <a:pt x="13716" y="559308"/>
                  </a:lnTo>
                  <a:close/>
                </a:path>
                <a:path w="17779" h="749935">
                  <a:moveTo>
                    <a:pt x="13716" y="533400"/>
                  </a:moveTo>
                  <a:lnTo>
                    <a:pt x="1524" y="533400"/>
                  </a:lnTo>
                  <a:lnTo>
                    <a:pt x="762" y="546354"/>
                  </a:lnTo>
                  <a:lnTo>
                    <a:pt x="13716" y="546354"/>
                  </a:lnTo>
                  <a:lnTo>
                    <a:pt x="13716" y="533400"/>
                  </a:lnTo>
                  <a:close/>
                </a:path>
                <a:path w="17779" h="749935">
                  <a:moveTo>
                    <a:pt x="13716" y="508254"/>
                  </a:moveTo>
                  <a:lnTo>
                    <a:pt x="1524" y="508254"/>
                  </a:lnTo>
                  <a:lnTo>
                    <a:pt x="1524" y="521208"/>
                  </a:lnTo>
                  <a:lnTo>
                    <a:pt x="13716" y="521208"/>
                  </a:lnTo>
                  <a:lnTo>
                    <a:pt x="13716" y="508254"/>
                  </a:lnTo>
                  <a:close/>
                </a:path>
                <a:path w="17779" h="749935">
                  <a:moveTo>
                    <a:pt x="14478" y="483108"/>
                  </a:moveTo>
                  <a:lnTo>
                    <a:pt x="1524" y="483108"/>
                  </a:lnTo>
                  <a:lnTo>
                    <a:pt x="1524" y="495300"/>
                  </a:lnTo>
                  <a:lnTo>
                    <a:pt x="14478" y="495300"/>
                  </a:lnTo>
                  <a:lnTo>
                    <a:pt x="14478" y="483108"/>
                  </a:lnTo>
                  <a:close/>
                </a:path>
                <a:path w="17779" h="749935">
                  <a:moveTo>
                    <a:pt x="14478" y="457200"/>
                  </a:moveTo>
                  <a:lnTo>
                    <a:pt x="1524" y="457200"/>
                  </a:lnTo>
                  <a:lnTo>
                    <a:pt x="1524" y="470154"/>
                  </a:lnTo>
                  <a:lnTo>
                    <a:pt x="14478" y="470154"/>
                  </a:lnTo>
                  <a:lnTo>
                    <a:pt x="14478" y="457200"/>
                  </a:lnTo>
                  <a:close/>
                </a:path>
                <a:path w="17779" h="749935">
                  <a:moveTo>
                    <a:pt x="14478" y="432054"/>
                  </a:moveTo>
                  <a:lnTo>
                    <a:pt x="1524" y="432054"/>
                  </a:lnTo>
                  <a:lnTo>
                    <a:pt x="1524" y="445008"/>
                  </a:lnTo>
                  <a:lnTo>
                    <a:pt x="14478" y="445008"/>
                  </a:lnTo>
                  <a:lnTo>
                    <a:pt x="14478" y="432054"/>
                  </a:lnTo>
                  <a:close/>
                </a:path>
                <a:path w="17779" h="749935">
                  <a:moveTo>
                    <a:pt x="14478" y="406908"/>
                  </a:moveTo>
                  <a:lnTo>
                    <a:pt x="2286" y="406908"/>
                  </a:lnTo>
                  <a:lnTo>
                    <a:pt x="2286" y="419100"/>
                  </a:lnTo>
                  <a:lnTo>
                    <a:pt x="14478" y="419100"/>
                  </a:lnTo>
                  <a:lnTo>
                    <a:pt x="14478" y="406908"/>
                  </a:lnTo>
                  <a:close/>
                </a:path>
                <a:path w="17779" h="749935">
                  <a:moveTo>
                    <a:pt x="15240" y="381000"/>
                  </a:moveTo>
                  <a:lnTo>
                    <a:pt x="2286" y="381000"/>
                  </a:lnTo>
                  <a:lnTo>
                    <a:pt x="2286" y="393954"/>
                  </a:lnTo>
                  <a:lnTo>
                    <a:pt x="14478" y="393954"/>
                  </a:lnTo>
                  <a:lnTo>
                    <a:pt x="15240" y="381000"/>
                  </a:lnTo>
                  <a:close/>
                </a:path>
                <a:path w="17779" h="749935">
                  <a:moveTo>
                    <a:pt x="15240" y="355854"/>
                  </a:moveTo>
                  <a:lnTo>
                    <a:pt x="2286" y="355854"/>
                  </a:lnTo>
                  <a:lnTo>
                    <a:pt x="2286" y="368808"/>
                  </a:lnTo>
                  <a:lnTo>
                    <a:pt x="15240" y="368808"/>
                  </a:lnTo>
                  <a:lnTo>
                    <a:pt x="15240" y="355854"/>
                  </a:lnTo>
                  <a:close/>
                </a:path>
                <a:path w="17779" h="749935">
                  <a:moveTo>
                    <a:pt x="15240" y="330708"/>
                  </a:moveTo>
                  <a:lnTo>
                    <a:pt x="2286" y="330708"/>
                  </a:lnTo>
                  <a:lnTo>
                    <a:pt x="2286" y="342900"/>
                  </a:lnTo>
                  <a:lnTo>
                    <a:pt x="15240" y="342900"/>
                  </a:lnTo>
                  <a:lnTo>
                    <a:pt x="15240" y="330708"/>
                  </a:lnTo>
                  <a:close/>
                </a:path>
                <a:path w="17779" h="749935">
                  <a:moveTo>
                    <a:pt x="15240" y="304800"/>
                  </a:moveTo>
                  <a:lnTo>
                    <a:pt x="3048" y="304800"/>
                  </a:lnTo>
                  <a:lnTo>
                    <a:pt x="2286" y="317754"/>
                  </a:lnTo>
                  <a:lnTo>
                    <a:pt x="15240" y="317754"/>
                  </a:lnTo>
                  <a:lnTo>
                    <a:pt x="15240" y="304800"/>
                  </a:lnTo>
                  <a:close/>
                </a:path>
                <a:path w="17779" h="749935">
                  <a:moveTo>
                    <a:pt x="15240" y="279654"/>
                  </a:moveTo>
                  <a:lnTo>
                    <a:pt x="3048" y="279654"/>
                  </a:lnTo>
                  <a:lnTo>
                    <a:pt x="3048" y="292608"/>
                  </a:lnTo>
                  <a:lnTo>
                    <a:pt x="15240" y="292608"/>
                  </a:lnTo>
                  <a:lnTo>
                    <a:pt x="15240" y="279654"/>
                  </a:lnTo>
                  <a:close/>
                </a:path>
                <a:path w="17779" h="749935">
                  <a:moveTo>
                    <a:pt x="16002" y="254508"/>
                  </a:moveTo>
                  <a:lnTo>
                    <a:pt x="3048" y="254508"/>
                  </a:lnTo>
                  <a:lnTo>
                    <a:pt x="3048" y="266700"/>
                  </a:lnTo>
                  <a:lnTo>
                    <a:pt x="16002" y="266700"/>
                  </a:lnTo>
                  <a:lnTo>
                    <a:pt x="16002" y="254508"/>
                  </a:lnTo>
                  <a:close/>
                </a:path>
                <a:path w="17779" h="749935">
                  <a:moveTo>
                    <a:pt x="16002" y="228600"/>
                  </a:moveTo>
                  <a:lnTo>
                    <a:pt x="3048" y="228600"/>
                  </a:lnTo>
                  <a:lnTo>
                    <a:pt x="3048" y="241554"/>
                  </a:lnTo>
                  <a:lnTo>
                    <a:pt x="16002" y="241554"/>
                  </a:lnTo>
                  <a:lnTo>
                    <a:pt x="16002" y="228600"/>
                  </a:lnTo>
                  <a:close/>
                </a:path>
                <a:path w="17779" h="749935">
                  <a:moveTo>
                    <a:pt x="16002" y="203454"/>
                  </a:moveTo>
                  <a:lnTo>
                    <a:pt x="3048" y="203454"/>
                  </a:lnTo>
                  <a:lnTo>
                    <a:pt x="3048" y="216408"/>
                  </a:lnTo>
                  <a:lnTo>
                    <a:pt x="16002" y="216408"/>
                  </a:lnTo>
                  <a:lnTo>
                    <a:pt x="16002" y="203454"/>
                  </a:lnTo>
                  <a:close/>
                </a:path>
                <a:path w="17779" h="749935">
                  <a:moveTo>
                    <a:pt x="16002" y="178308"/>
                  </a:moveTo>
                  <a:lnTo>
                    <a:pt x="3810" y="178308"/>
                  </a:lnTo>
                  <a:lnTo>
                    <a:pt x="3048" y="190500"/>
                  </a:lnTo>
                  <a:lnTo>
                    <a:pt x="16002" y="190500"/>
                  </a:lnTo>
                  <a:lnTo>
                    <a:pt x="16002" y="178308"/>
                  </a:lnTo>
                  <a:close/>
                </a:path>
                <a:path w="17779" h="749935">
                  <a:moveTo>
                    <a:pt x="16002" y="152400"/>
                  </a:moveTo>
                  <a:lnTo>
                    <a:pt x="3810" y="152400"/>
                  </a:lnTo>
                  <a:lnTo>
                    <a:pt x="3810" y="165354"/>
                  </a:lnTo>
                  <a:lnTo>
                    <a:pt x="16002" y="165354"/>
                  </a:lnTo>
                  <a:lnTo>
                    <a:pt x="16002" y="152400"/>
                  </a:lnTo>
                  <a:close/>
                </a:path>
                <a:path w="17779" h="749935">
                  <a:moveTo>
                    <a:pt x="16764" y="127254"/>
                  </a:moveTo>
                  <a:lnTo>
                    <a:pt x="3810" y="127254"/>
                  </a:lnTo>
                  <a:lnTo>
                    <a:pt x="3810" y="140208"/>
                  </a:lnTo>
                  <a:lnTo>
                    <a:pt x="16764" y="140208"/>
                  </a:lnTo>
                  <a:lnTo>
                    <a:pt x="16764" y="127254"/>
                  </a:lnTo>
                  <a:close/>
                </a:path>
                <a:path w="17779" h="749935">
                  <a:moveTo>
                    <a:pt x="16764" y="102108"/>
                  </a:moveTo>
                  <a:lnTo>
                    <a:pt x="3810" y="102108"/>
                  </a:lnTo>
                  <a:lnTo>
                    <a:pt x="3810" y="114300"/>
                  </a:lnTo>
                  <a:lnTo>
                    <a:pt x="16764" y="114300"/>
                  </a:lnTo>
                  <a:lnTo>
                    <a:pt x="16764" y="102108"/>
                  </a:lnTo>
                  <a:close/>
                </a:path>
                <a:path w="17779" h="749935">
                  <a:moveTo>
                    <a:pt x="16764" y="76200"/>
                  </a:moveTo>
                  <a:lnTo>
                    <a:pt x="3810" y="76200"/>
                  </a:lnTo>
                  <a:lnTo>
                    <a:pt x="3810" y="89154"/>
                  </a:lnTo>
                  <a:lnTo>
                    <a:pt x="16764" y="89154"/>
                  </a:lnTo>
                  <a:lnTo>
                    <a:pt x="16764" y="76200"/>
                  </a:lnTo>
                  <a:close/>
                </a:path>
                <a:path w="17779" h="749935">
                  <a:moveTo>
                    <a:pt x="16764" y="51054"/>
                  </a:moveTo>
                  <a:lnTo>
                    <a:pt x="4572" y="51054"/>
                  </a:lnTo>
                  <a:lnTo>
                    <a:pt x="4572" y="64008"/>
                  </a:lnTo>
                  <a:lnTo>
                    <a:pt x="16764" y="64008"/>
                  </a:lnTo>
                  <a:lnTo>
                    <a:pt x="16764" y="51054"/>
                  </a:lnTo>
                  <a:close/>
                </a:path>
                <a:path w="17779" h="749935">
                  <a:moveTo>
                    <a:pt x="17526" y="25908"/>
                  </a:moveTo>
                  <a:lnTo>
                    <a:pt x="4572" y="25908"/>
                  </a:lnTo>
                  <a:lnTo>
                    <a:pt x="4572" y="38100"/>
                  </a:lnTo>
                  <a:lnTo>
                    <a:pt x="16764" y="38100"/>
                  </a:lnTo>
                  <a:lnTo>
                    <a:pt x="17526" y="25908"/>
                  </a:lnTo>
                  <a:close/>
                </a:path>
                <a:path w="17779" h="749935">
                  <a:moveTo>
                    <a:pt x="17526" y="0"/>
                  </a:moveTo>
                  <a:lnTo>
                    <a:pt x="4572" y="0"/>
                  </a:lnTo>
                  <a:lnTo>
                    <a:pt x="4572" y="12954"/>
                  </a:lnTo>
                  <a:lnTo>
                    <a:pt x="17526" y="12954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887103" y="1981200"/>
              <a:ext cx="0" cy="4457700"/>
            </a:xfrm>
            <a:custGeom>
              <a:avLst/>
              <a:gdLst/>
              <a:ahLst/>
              <a:cxnLst/>
              <a:rect l="l" t="t" r="r" b="b"/>
              <a:pathLst>
                <a:path w="0" h="4457700">
                  <a:moveTo>
                    <a:pt x="0" y="0"/>
                  </a:moveTo>
                  <a:lnTo>
                    <a:pt x="0" y="4457700"/>
                  </a:lnTo>
                </a:path>
              </a:pathLst>
            </a:custGeom>
            <a:ln w="1371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209167" y="4825758"/>
              <a:ext cx="6154420" cy="1321435"/>
            </a:xfrm>
            <a:custGeom>
              <a:avLst/>
              <a:gdLst/>
              <a:ahLst/>
              <a:cxnLst/>
              <a:rect l="l" t="t" r="r" b="b"/>
              <a:pathLst>
                <a:path w="6154420" h="1321435">
                  <a:moveTo>
                    <a:pt x="6153912" y="691896"/>
                  </a:moveTo>
                  <a:lnTo>
                    <a:pt x="6148578" y="685800"/>
                  </a:lnTo>
                  <a:lnTo>
                    <a:pt x="3788664" y="685800"/>
                  </a:lnTo>
                  <a:lnTo>
                    <a:pt x="3783330" y="691896"/>
                  </a:lnTo>
                  <a:lnTo>
                    <a:pt x="3783330" y="990600"/>
                  </a:lnTo>
                  <a:lnTo>
                    <a:pt x="1670304" y="990600"/>
                  </a:lnTo>
                  <a:lnTo>
                    <a:pt x="1664208" y="996696"/>
                  </a:lnTo>
                  <a:lnTo>
                    <a:pt x="1664208" y="1295400"/>
                  </a:lnTo>
                  <a:lnTo>
                    <a:pt x="5334" y="1295400"/>
                  </a:lnTo>
                  <a:lnTo>
                    <a:pt x="0" y="1301496"/>
                  </a:lnTo>
                  <a:lnTo>
                    <a:pt x="0" y="1315212"/>
                  </a:lnTo>
                  <a:lnTo>
                    <a:pt x="5334" y="1321308"/>
                  </a:lnTo>
                  <a:lnTo>
                    <a:pt x="1664208" y="1321308"/>
                  </a:lnTo>
                  <a:lnTo>
                    <a:pt x="1684020" y="1321308"/>
                  </a:lnTo>
                  <a:lnTo>
                    <a:pt x="1690116" y="1315212"/>
                  </a:lnTo>
                  <a:lnTo>
                    <a:pt x="1690116" y="1016508"/>
                  </a:lnTo>
                  <a:lnTo>
                    <a:pt x="3783330" y="1016508"/>
                  </a:lnTo>
                  <a:lnTo>
                    <a:pt x="3803142" y="1016508"/>
                  </a:lnTo>
                  <a:lnTo>
                    <a:pt x="3808476" y="1010412"/>
                  </a:lnTo>
                  <a:lnTo>
                    <a:pt x="3808476" y="711708"/>
                  </a:lnTo>
                  <a:lnTo>
                    <a:pt x="6148578" y="711708"/>
                  </a:lnTo>
                  <a:lnTo>
                    <a:pt x="6153912" y="705612"/>
                  </a:lnTo>
                  <a:lnTo>
                    <a:pt x="6153912" y="691896"/>
                  </a:lnTo>
                  <a:close/>
                </a:path>
                <a:path w="6154420" h="1321435">
                  <a:moveTo>
                    <a:pt x="6153912" y="6096"/>
                  </a:moveTo>
                  <a:lnTo>
                    <a:pt x="6148578" y="0"/>
                  </a:lnTo>
                  <a:lnTo>
                    <a:pt x="3788664" y="0"/>
                  </a:lnTo>
                  <a:lnTo>
                    <a:pt x="3783330" y="6096"/>
                  </a:lnTo>
                  <a:lnTo>
                    <a:pt x="3783330" y="304800"/>
                  </a:lnTo>
                  <a:lnTo>
                    <a:pt x="5334" y="304800"/>
                  </a:lnTo>
                  <a:lnTo>
                    <a:pt x="0" y="310896"/>
                  </a:lnTo>
                  <a:lnTo>
                    <a:pt x="0" y="324612"/>
                  </a:lnTo>
                  <a:lnTo>
                    <a:pt x="5334" y="330708"/>
                  </a:lnTo>
                  <a:lnTo>
                    <a:pt x="3783330" y="330708"/>
                  </a:lnTo>
                  <a:lnTo>
                    <a:pt x="3803142" y="330708"/>
                  </a:lnTo>
                  <a:lnTo>
                    <a:pt x="3808476" y="324612"/>
                  </a:lnTo>
                  <a:lnTo>
                    <a:pt x="3808476" y="25908"/>
                  </a:lnTo>
                  <a:lnTo>
                    <a:pt x="6148578" y="25908"/>
                  </a:lnTo>
                  <a:lnTo>
                    <a:pt x="6153912" y="19812"/>
                  </a:lnTo>
                  <a:lnTo>
                    <a:pt x="615391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7565269" y="4660646"/>
            <a:ext cx="62992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>
                <a:latin typeface="Arial MT"/>
                <a:cs typeface="Arial MT"/>
              </a:rPr>
              <a:t>voltajes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640726" y="5422673"/>
            <a:ext cx="80518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>
                <a:latin typeface="Arial MT"/>
                <a:cs typeface="Arial MT"/>
              </a:rPr>
              <a:t>corrientes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522347" y="4508246"/>
            <a:ext cx="101219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A50021"/>
                </a:solidFill>
                <a:latin typeface="Arial MT"/>
                <a:cs typeface="Arial MT"/>
              </a:rPr>
              <a:t>10</a:t>
            </a:r>
            <a:r>
              <a:rPr dirty="0" sz="1400" spc="-20">
                <a:solidFill>
                  <a:srgbClr val="A50021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A50021"/>
                </a:solidFill>
                <a:latin typeface="Arial MT"/>
                <a:cs typeface="Arial MT"/>
              </a:rPr>
              <a:t>kV</a:t>
            </a:r>
            <a:r>
              <a:rPr dirty="0" sz="1400" spc="-5">
                <a:solidFill>
                  <a:srgbClr val="A50021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A50021"/>
                </a:solidFill>
                <a:latin typeface="Arial MT"/>
                <a:cs typeface="Arial MT"/>
              </a:rPr>
              <a:t>o</a:t>
            </a:r>
            <a:r>
              <a:rPr dirty="0" sz="1400" spc="-15">
                <a:solidFill>
                  <a:srgbClr val="A50021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A50021"/>
                </a:solidFill>
                <a:latin typeface="Arial MT"/>
                <a:cs typeface="Arial MT"/>
              </a:rPr>
              <a:t>más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522347" y="5194106"/>
            <a:ext cx="10033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A50021"/>
                </a:solidFill>
                <a:latin typeface="Arial MT"/>
                <a:cs typeface="Arial MT"/>
              </a:rPr>
              <a:t>10</a:t>
            </a:r>
            <a:r>
              <a:rPr dirty="0" sz="1400" spc="-20">
                <a:solidFill>
                  <a:srgbClr val="A50021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A50021"/>
                </a:solidFill>
                <a:latin typeface="Arial MT"/>
                <a:cs typeface="Arial MT"/>
              </a:rPr>
              <a:t>kA</a:t>
            </a:r>
            <a:r>
              <a:rPr dirty="0" sz="1400" spc="-80">
                <a:solidFill>
                  <a:srgbClr val="A50021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A50021"/>
                </a:solidFill>
                <a:latin typeface="Arial MT"/>
                <a:cs typeface="Arial MT"/>
              </a:rPr>
              <a:t>o</a:t>
            </a:r>
            <a:r>
              <a:rPr dirty="0" sz="1400" spc="-15">
                <a:solidFill>
                  <a:srgbClr val="A50021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A50021"/>
                </a:solidFill>
                <a:latin typeface="Arial MT"/>
                <a:cs typeface="Arial MT"/>
              </a:rPr>
              <a:t>más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3091546" y="3792905"/>
            <a:ext cx="1651000" cy="1243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b="1">
                <a:solidFill>
                  <a:srgbClr val="0065FF"/>
                </a:solidFill>
                <a:latin typeface="Arial"/>
                <a:cs typeface="Arial"/>
              </a:rPr>
              <a:t>Alimentadores</a:t>
            </a:r>
            <a:r>
              <a:rPr dirty="0" sz="1400" spc="-25" b="1">
                <a:solidFill>
                  <a:srgbClr val="0065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0065FF"/>
                </a:solidFill>
                <a:latin typeface="Arial"/>
                <a:cs typeface="Arial"/>
              </a:rPr>
              <a:t>y </a:t>
            </a:r>
            <a:r>
              <a:rPr dirty="0" sz="1400" b="1">
                <a:solidFill>
                  <a:srgbClr val="0065FF"/>
                </a:solidFill>
                <a:latin typeface="Arial"/>
                <a:cs typeface="Arial"/>
              </a:rPr>
              <a:t>circuitos</a:t>
            </a:r>
            <a:r>
              <a:rPr dirty="0" sz="1400" spc="-65" b="1">
                <a:solidFill>
                  <a:srgbClr val="0065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65FF"/>
                </a:solidFill>
                <a:latin typeface="Arial"/>
                <a:cs typeface="Arial"/>
              </a:rPr>
              <a:t>derivados cortos</a:t>
            </a:r>
            <a:endParaRPr sz="1400">
              <a:latin typeface="Arial"/>
              <a:cs typeface="Arial"/>
            </a:endParaRPr>
          </a:p>
          <a:p>
            <a:pPr marL="12700" marR="465455">
              <a:lnSpc>
                <a:spcPct val="100000"/>
              </a:lnSpc>
              <a:spcBef>
                <a:spcPts val="1195"/>
              </a:spcBef>
            </a:pPr>
            <a:r>
              <a:rPr dirty="0" sz="1400">
                <a:solidFill>
                  <a:srgbClr val="0065FF"/>
                </a:solidFill>
                <a:latin typeface="Arial MT"/>
                <a:cs typeface="Arial MT"/>
              </a:rPr>
              <a:t>6</a:t>
            </a:r>
            <a:r>
              <a:rPr dirty="0" sz="1400" spc="-15">
                <a:solidFill>
                  <a:srgbClr val="0065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65FF"/>
                </a:solidFill>
                <a:latin typeface="Arial MT"/>
                <a:cs typeface="Arial MT"/>
              </a:rPr>
              <a:t>kV</a:t>
            </a:r>
            <a:r>
              <a:rPr dirty="0" sz="1400" spc="-5">
                <a:solidFill>
                  <a:srgbClr val="0065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65FF"/>
                </a:solidFill>
                <a:latin typeface="Arial MT"/>
                <a:cs typeface="Arial MT"/>
              </a:rPr>
              <a:t>impulso</a:t>
            </a:r>
            <a:r>
              <a:rPr dirty="0" sz="1400" spc="-25">
                <a:solidFill>
                  <a:srgbClr val="0065FF"/>
                </a:solidFill>
                <a:latin typeface="Arial MT"/>
                <a:cs typeface="Arial MT"/>
              </a:rPr>
              <a:t> </a:t>
            </a:r>
            <a:r>
              <a:rPr dirty="0" sz="1400" spc="-50">
                <a:solidFill>
                  <a:srgbClr val="0065FF"/>
                </a:solidFill>
                <a:latin typeface="Arial MT"/>
                <a:cs typeface="Arial MT"/>
              </a:rPr>
              <a:t>u </a:t>
            </a:r>
            <a:r>
              <a:rPr dirty="0" sz="1400" spc="-10">
                <a:solidFill>
                  <a:srgbClr val="0065FF"/>
                </a:solidFill>
                <a:latin typeface="Arial MT"/>
                <a:cs typeface="Arial MT"/>
              </a:rPr>
              <a:t>oscilatorio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177441" y="4813092"/>
            <a:ext cx="12319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656500"/>
                </a:solidFill>
                <a:latin typeface="Arial MT"/>
                <a:cs typeface="Arial MT"/>
              </a:rPr>
              <a:t>6</a:t>
            </a:r>
            <a:r>
              <a:rPr dirty="0" sz="1400" spc="-15">
                <a:solidFill>
                  <a:srgbClr val="6565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656500"/>
                </a:solidFill>
                <a:latin typeface="Arial MT"/>
                <a:cs typeface="Arial MT"/>
              </a:rPr>
              <a:t>kV</a:t>
            </a:r>
            <a:r>
              <a:rPr dirty="0" sz="1400" spc="-15">
                <a:solidFill>
                  <a:srgbClr val="65650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656500"/>
                </a:solidFill>
                <a:latin typeface="Arial MT"/>
                <a:cs typeface="Arial MT"/>
              </a:rPr>
              <a:t>oscilatorio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091564" y="5270273"/>
            <a:ext cx="132016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0065FF"/>
                </a:solidFill>
                <a:latin typeface="Arial MT"/>
                <a:cs typeface="Arial MT"/>
              </a:rPr>
              <a:t>3 </a:t>
            </a:r>
            <a:r>
              <a:rPr dirty="0" sz="1400" spc="-10">
                <a:solidFill>
                  <a:srgbClr val="0065FF"/>
                </a:solidFill>
                <a:latin typeface="Arial MT"/>
                <a:cs typeface="Arial MT"/>
              </a:rPr>
              <a:t>kA</a:t>
            </a:r>
            <a:r>
              <a:rPr dirty="0" sz="1400" spc="-85">
                <a:solidFill>
                  <a:srgbClr val="0065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65FF"/>
                </a:solidFill>
                <a:latin typeface="Arial MT"/>
                <a:cs typeface="Arial MT"/>
              </a:rPr>
              <a:t>impulso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0065FF"/>
                </a:solidFill>
                <a:latin typeface="Arial MT"/>
                <a:cs typeface="Arial MT"/>
              </a:rPr>
              <a:t>500</a:t>
            </a:r>
            <a:r>
              <a:rPr dirty="0" sz="1400" spc="-100">
                <a:solidFill>
                  <a:srgbClr val="0065FF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65FF"/>
                </a:solidFill>
                <a:latin typeface="Arial MT"/>
                <a:cs typeface="Arial MT"/>
              </a:rPr>
              <a:t>A</a:t>
            </a:r>
            <a:r>
              <a:rPr dirty="0" sz="1400" spc="-80">
                <a:solidFill>
                  <a:srgbClr val="0065FF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65FF"/>
                </a:solidFill>
                <a:latin typeface="Arial MT"/>
                <a:cs typeface="Arial MT"/>
              </a:rPr>
              <a:t>oscilatorio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199457" y="5727454"/>
            <a:ext cx="132016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solidFill>
                  <a:srgbClr val="656500"/>
                </a:solidFill>
                <a:latin typeface="Arial MT"/>
                <a:cs typeface="Arial MT"/>
              </a:rPr>
              <a:t>200</a:t>
            </a:r>
            <a:r>
              <a:rPr dirty="0" sz="1400" spc="-100">
                <a:solidFill>
                  <a:srgbClr val="6565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656500"/>
                </a:solidFill>
                <a:latin typeface="Arial MT"/>
                <a:cs typeface="Arial MT"/>
              </a:rPr>
              <a:t>A</a:t>
            </a:r>
            <a:r>
              <a:rPr dirty="0" sz="1400" spc="-80">
                <a:solidFill>
                  <a:srgbClr val="656500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656500"/>
                </a:solidFill>
                <a:latin typeface="Arial MT"/>
                <a:cs typeface="Arial MT"/>
              </a:rPr>
              <a:t>oscilatorio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1610239" y="6471156"/>
            <a:ext cx="573786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Figura</a:t>
            </a:r>
            <a:r>
              <a:rPr dirty="0" sz="1000" spc="-20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de</a:t>
            </a:r>
            <a:r>
              <a:rPr dirty="0" sz="1000" spc="-10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“IEEE</a:t>
            </a:r>
            <a:r>
              <a:rPr dirty="0" sz="1000" spc="-30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339A"/>
                </a:solidFill>
                <a:latin typeface="Arial"/>
                <a:cs typeface="Arial"/>
              </a:rPr>
              <a:t>Recommended</a:t>
            </a:r>
            <a:r>
              <a:rPr dirty="0" sz="1000" spc="-25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339A"/>
                </a:solidFill>
                <a:latin typeface="Arial"/>
                <a:cs typeface="Arial"/>
              </a:rPr>
              <a:t>Practice</a:t>
            </a:r>
            <a:r>
              <a:rPr dirty="0" sz="1000" spc="-40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on</a:t>
            </a:r>
            <a:r>
              <a:rPr dirty="0" sz="1000" spc="-5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Surge</a:t>
            </a:r>
            <a:r>
              <a:rPr dirty="0" sz="1000" spc="-15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Voltages</a:t>
            </a:r>
            <a:r>
              <a:rPr dirty="0" sz="1000" spc="-35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in</a:t>
            </a:r>
            <a:r>
              <a:rPr dirty="0" sz="1000" spc="-5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339A"/>
                </a:solidFill>
                <a:latin typeface="Arial"/>
                <a:cs typeface="Arial"/>
              </a:rPr>
              <a:t>Low-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Voltage</a:t>
            </a:r>
            <a:r>
              <a:rPr dirty="0" sz="1000" spc="-40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AC</a:t>
            </a:r>
            <a:r>
              <a:rPr dirty="0" sz="1000" spc="-5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339A"/>
                </a:solidFill>
                <a:latin typeface="Arial"/>
                <a:cs typeface="Arial"/>
              </a:rPr>
              <a:t>Power</a:t>
            </a:r>
            <a:r>
              <a:rPr dirty="0" sz="1000" spc="-30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339A"/>
                </a:solidFill>
                <a:latin typeface="Arial"/>
                <a:cs typeface="Arial"/>
              </a:rPr>
              <a:t>Circuits”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5" name="object 4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87019" y="2234945"/>
            <a:ext cx="3131820" cy="1938527"/>
          </a:xfrm>
          <a:prstGeom prst="rect">
            <a:avLst/>
          </a:prstGeom>
        </p:spPr>
      </p:pic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0735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100"/>
              </a:spcBef>
            </a:pPr>
            <a:r>
              <a:rPr dirty="0"/>
              <a:t>Supresores</a:t>
            </a:r>
            <a:r>
              <a:rPr dirty="0" spc="-105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20"/>
              <a:t>Transitorios</a:t>
            </a:r>
            <a:r>
              <a:rPr dirty="0" spc="-100"/>
              <a:t> </a:t>
            </a:r>
            <a:r>
              <a:rPr dirty="0" spc="-10"/>
              <a:t>“TVSS”</a:t>
            </a:r>
          </a:p>
        </p:txBody>
      </p:sp>
      <p:sp>
        <p:nvSpPr>
          <p:cNvPr id="47" name="object 4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839" y="4631435"/>
            <a:ext cx="3159150" cy="18181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0735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100"/>
              </a:spcBef>
            </a:pPr>
            <a:r>
              <a:rPr dirty="0"/>
              <a:t>Supresores</a:t>
            </a:r>
            <a:r>
              <a:rPr dirty="0" spc="-105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20"/>
              <a:t>Transitorios</a:t>
            </a:r>
            <a:r>
              <a:rPr dirty="0" spc="-100"/>
              <a:t> </a:t>
            </a:r>
            <a:r>
              <a:rPr dirty="0" spc="-10"/>
              <a:t>“TVSS”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9385" y="2769870"/>
            <a:ext cx="5852921" cy="166649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8689" y="4159758"/>
            <a:ext cx="2304288" cy="142646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5577" y="1900427"/>
            <a:ext cx="1931670" cy="2144267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4839" y="6775704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3999" y="431292"/>
                </a:moveTo>
                <a:lnTo>
                  <a:pt x="9143999" y="0"/>
                </a:lnTo>
                <a:lnTo>
                  <a:pt x="0" y="0"/>
                </a:lnTo>
                <a:lnTo>
                  <a:pt x="0" y="431292"/>
                </a:lnTo>
                <a:lnTo>
                  <a:pt x="9143999" y="431292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5372730" y="6909772"/>
            <a:ext cx="433895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consultoría profesional</a:t>
            </a:r>
            <a:r>
              <a:rPr dirty="0" sz="1200" spc="-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200" spc="-10" b="1" i="1">
                <a:solidFill>
                  <a:srgbClr val="FFFF00"/>
                </a:solidFill>
                <a:latin typeface="Arial"/>
                <a:cs typeface="Arial"/>
              </a:rPr>
              <a:t> ingeniería Eléctrica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2093" y="768095"/>
            <a:ext cx="8543290" cy="1053465"/>
            <a:chOff x="902093" y="768095"/>
            <a:chExt cx="8543290" cy="1053465"/>
          </a:xfrm>
        </p:grpSpPr>
        <p:sp>
          <p:nvSpPr>
            <p:cNvPr id="5" name="object 5" descr=""/>
            <p:cNvSpPr/>
            <p:nvPr/>
          </p:nvSpPr>
          <p:spPr>
            <a:xfrm>
              <a:off x="1316621" y="1298447"/>
              <a:ext cx="422275" cy="474980"/>
            </a:xfrm>
            <a:custGeom>
              <a:avLst/>
              <a:gdLst/>
              <a:ahLst/>
              <a:cxnLst/>
              <a:rect l="l" t="t" r="r" b="b"/>
              <a:pathLst>
                <a:path w="422275" h="474980">
                  <a:moveTo>
                    <a:pt x="422147" y="474725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4725"/>
                  </a:lnTo>
                  <a:lnTo>
                    <a:pt x="422147" y="474725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093" y="1225295"/>
              <a:ext cx="8542782" cy="5478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36839" y="7680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4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4" y="105308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49913" y="727964"/>
            <a:ext cx="316484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Descargas</a:t>
            </a:r>
            <a:r>
              <a:rPr dirty="0" sz="2400" spc="-30"/>
              <a:t> </a:t>
            </a:r>
            <a:r>
              <a:rPr dirty="0" sz="2400" spc="-50"/>
              <a:t>Atmosfer. </a:t>
            </a:r>
            <a:r>
              <a:rPr dirty="0" sz="2400"/>
              <a:t>Mapa</a:t>
            </a:r>
            <a:r>
              <a:rPr dirty="0" sz="2400" spc="40"/>
              <a:t> </a:t>
            </a:r>
            <a:r>
              <a:rPr dirty="0" sz="2400" spc="-25"/>
              <a:t>Iso-</a:t>
            </a:r>
            <a:r>
              <a:rPr dirty="0" sz="2400" spc="-10"/>
              <a:t>Ceráunico</a:t>
            </a:r>
            <a:endParaRPr sz="2400"/>
          </a:p>
        </p:txBody>
      </p:sp>
      <p:grpSp>
        <p:nvGrpSpPr>
          <p:cNvPr id="9" name="object 9" descr=""/>
          <p:cNvGrpSpPr/>
          <p:nvPr/>
        </p:nvGrpSpPr>
        <p:grpSpPr>
          <a:xfrm>
            <a:off x="878471" y="439673"/>
            <a:ext cx="9040495" cy="6767830"/>
            <a:chOff x="878471" y="439673"/>
            <a:chExt cx="9040495" cy="676783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0075" y="439673"/>
              <a:ext cx="4588764" cy="676732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8471" y="4638293"/>
              <a:ext cx="4422647" cy="1301496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961015" y="2368550"/>
            <a:ext cx="4291330" cy="1941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dirty="0" sz="1800">
                <a:latin typeface="Verdana"/>
                <a:cs typeface="Verdana"/>
              </a:rPr>
              <a:t>El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mapa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Niveles</a:t>
            </a:r>
            <a:r>
              <a:rPr dirty="0" sz="1800" spc="-1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Isoceraúnicos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del </a:t>
            </a:r>
            <a:r>
              <a:rPr dirty="0" sz="1800">
                <a:latin typeface="Verdana"/>
                <a:cs typeface="Verdana"/>
              </a:rPr>
              <a:t>Perú,</a:t>
            </a:r>
            <a:r>
              <a:rPr dirty="0" sz="1800" spc="-8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incluye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datos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satélites, </a:t>
            </a:r>
            <a:r>
              <a:rPr dirty="0" sz="1800">
                <a:latin typeface="Verdana"/>
                <a:cs typeface="Verdana"/>
              </a:rPr>
              <a:t>información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continental,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registros </a:t>
            </a:r>
            <a:r>
              <a:rPr dirty="0" sz="1800">
                <a:latin typeface="Verdana"/>
                <a:cs typeface="Verdana"/>
              </a:rPr>
              <a:t>dispersos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compatibilizados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con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-25">
                <a:latin typeface="Verdana"/>
                <a:cs typeface="Verdana"/>
              </a:rPr>
              <a:t>la </a:t>
            </a:r>
            <a:r>
              <a:rPr dirty="0" sz="1800">
                <a:latin typeface="Verdana"/>
                <a:cs typeface="Verdana"/>
              </a:rPr>
              <a:t>geografía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y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orografía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territorial; </a:t>
            </a:r>
            <a:r>
              <a:rPr dirty="0" sz="1800">
                <a:latin typeface="Verdana"/>
                <a:cs typeface="Verdana"/>
              </a:rPr>
              <a:t>destacan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las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siguientes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zonas </a:t>
            </a:r>
            <a:r>
              <a:rPr dirty="0" sz="1800">
                <a:latin typeface="Verdana"/>
                <a:cs typeface="Verdana"/>
              </a:rPr>
              <a:t>ecológicas</a:t>
            </a:r>
            <a:r>
              <a:rPr dirty="0" sz="1800" spc="-80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de</a:t>
            </a:r>
            <a:r>
              <a:rPr dirty="0" sz="1800" spc="-7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habitad</a:t>
            </a:r>
            <a:r>
              <a:rPr dirty="0" sz="1800" spc="-7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natural: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140841" y="6897072"/>
            <a:ext cx="120142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200" spc="-2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200" spc="-3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25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0735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100"/>
              </a:spcBef>
            </a:pPr>
            <a:r>
              <a:rPr dirty="0"/>
              <a:t>Supresores</a:t>
            </a:r>
            <a:r>
              <a:rPr dirty="0" spc="-105"/>
              <a:t> </a:t>
            </a:r>
            <a:r>
              <a:rPr dirty="0"/>
              <a:t>de</a:t>
            </a:r>
            <a:r>
              <a:rPr dirty="0" spc="-114"/>
              <a:t> </a:t>
            </a:r>
            <a:r>
              <a:rPr dirty="0" spc="-20"/>
              <a:t>Transitorios</a:t>
            </a:r>
            <a:r>
              <a:rPr dirty="0" spc="-100"/>
              <a:t> </a:t>
            </a:r>
            <a:r>
              <a:rPr dirty="0" spc="-10"/>
              <a:t>“TVSS”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49635" y="1816556"/>
            <a:ext cx="8020050" cy="4380865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algn="just" marL="69850">
              <a:lnSpc>
                <a:spcPct val="100000"/>
              </a:lnSpc>
              <a:spcBef>
                <a:spcPts val="1045"/>
              </a:spcBef>
            </a:pP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Algunas</a:t>
            </a:r>
            <a:r>
              <a:rPr dirty="0" sz="200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consideraciones</a:t>
            </a:r>
            <a:r>
              <a:rPr dirty="0" sz="200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para</a:t>
            </a:r>
            <a:r>
              <a:rPr dirty="0" sz="2000" spc="-5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su</a:t>
            </a:r>
            <a:r>
              <a:rPr dirty="0" sz="2000" spc="-5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instalación</a:t>
            </a:r>
            <a:r>
              <a:rPr dirty="0" sz="2000" spc="-5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dirty="0" sz="2000" spc="-5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especificación.</a:t>
            </a:r>
            <a:endParaRPr sz="2000">
              <a:latin typeface="Arial"/>
              <a:cs typeface="Arial"/>
            </a:endParaRPr>
          </a:p>
          <a:p>
            <a:pPr algn="just" marL="12700" marR="6350" indent="185420">
              <a:lnSpc>
                <a:spcPct val="100000"/>
              </a:lnSpc>
              <a:spcBef>
                <a:spcPts val="950"/>
              </a:spcBef>
              <a:buChar char="-"/>
              <a:tabLst>
                <a:tab pos="198120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000" spc="1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muy</a:t>
            </a:r>
            <a:r>
              <a:rPr dirty="0" sz="2000" spc="20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importante</a:t>
            </a:r>
            <a:r>
              <a:rPr dirty="0" sz="2000" spc="1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2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1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supresor</a:t>
            </a:r>
            <a:r>
              <a:rPr dirty="0" sz="2000" spc="1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transitorios</a:t>
            </a:r>
            <a:r>
              <a:rPr dirty="0" sz="2000" spc="1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esté</a:t>
            </a:r>
            <a:r>
              <a:rPr dirty="0" sz="2000" spc="1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cerca</a:t>
            </a:r>
            <a:r>
              <a:rPr dirty="0" sz="2000" spc="19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2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carga</a:t>
            </a:r>
            <a:r>
              <a:rPr dirty="0" sz="2000" spc="4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4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proteger.</a:t>
            </a:r>
            <a:r>
              <a:rPr dirty="0" sz="2000" spc="4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4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caso</a:t>
            </a:r>
            <a:r>
              <a:rPr dirty="0" sz="2000" spc="4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contrario</a:t>
            </a:r>
            <a:r>
              <a:rPr dirty="0" sz="2000" spc="4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000" spc="4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posible</a:t>
            </a:r>
            <a:r>
              <a:rPr dirty="0" sz="2000" spc="48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45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éste</a:t>
            </a:r>
            <a:r>
              <a:rPr dirty="0" sz="2000" spc="4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llegue</a:t>
            </a:r>
            <a:r>
              <a:rPr dirty="0" sz="2000" spc="4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al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equipo</a:t>
            </a:r>
            <a:r>
              <a:rPr dirty="0" sz="2000" spc="-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sensible.</a:t>
            </a:r>
            <a:endParaRPr sz="2000">
              <a:latin typeface="Arial MT"/>
              <a:cs typeface="Arial MT"/>
            </a:endParaRPr>
          </a:p>
          <a:p>
            <a:pPr algn="just" marL="12700" marR="5080" indent="252095">
              <a:lnSpc>
                <a:spcPct val="100000"/>
              </a:lnSpc>
              <a:spcBef>
                <a:spcPts val="1200"/>
              </a:spcBef>
              <a:buChar char="-"/>
              <a:tabLst>
                <a:tab pos="26479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importante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respetar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“Categorías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Ubicación”</a:t>
            </a:r>
            <a:r>
              <a:rPr dirty="0" sz="2000" spc="8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los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supresores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transitorios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circuitos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baja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tensión.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ejemplo,</a:t>
            </a:r>
            <a:r>
              <a:rPr dirty="0" sz="20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la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acometida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uno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Categoría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C.</a:t>
            </a:r>
            <a:endParaRPr sz="2000">
              <a:latin typeface="Arial MT"/>
              <a:cs typeface="Arial MT"/>
            </a:endParaRPr>
          </a:p>
          <a:p>
            <a:pPr algn="just" marL="12700" marR="5080" indent="184785">
              <a:lnSpc>
                <a:spcPct val="100000"/>
              </a:lnSpc>
              <a:spcBef>
                <a:spcPts val="1200"/>
              </a:spcBef>
              <a:buChar char="-"/>
              <a:tabLst>
                <a:tab pos="19748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importante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1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supresores</a:t>
            </a:r>
            <a:r>
              <a:rPr dirty="0" sz="2000" spc="1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cuenten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protección</a:t>
            </a:r>
            <a:r>
              <a:rPr dirty="0" sz="20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1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modo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diferencial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modo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común.</a:t>
            </a:r>
            <a:endParaRPr sz="2000">
              <a:latin typeface="Arial MT"/>
              <a:cs typeface="Arial MT"/>
            </a:endParaRPr>
          </a:p>
          <a:p>
            <a:pPr algn="just" marL="12700" marR="5715" indent="249554">
              <a:lnSpc>
                <a:spcPct val="100000"/>
              </a:lnSpc>
              <a:spcBef>
                <a:spcPts val="1200"/>
              </a:spcBef>
              <a:buChar char="-"/>
              <a:tabLst>
                <a:tab pos="26225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000" spc="7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propósito</a:t>
            </a:r>
            <a:r>
              <a:rPr dirty="0" sz="2000" spc="7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7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evitar</a:t>
            </a:r>
            <a:r>
              <a:rPr dirty="0" sz="2000" spc="7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distancias</a:t>
            </a:r>
            <a:r>
              <a:rPr dirty="0" sz="2000" spc="7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eléctricas</a:t>
            </a:r>
            <a:r>
              <a:rPr dirty="0" sz="20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importantes</a:t>
            </a:r>
            <a:r>
              <a:rPr dirty="0" sz="2000" spc="7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es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necesario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conecten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conductores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tan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cortos</a:t>
            </a:r>
            <a:r>
              <a:rPr dirty="0" sz="2000" spc="-1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como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sea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posible,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sin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lazos,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sin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trenzados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sin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curvas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pronunciadas.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1497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100"/>
              </a:spcBef>
            </a:pPr>
            <a:r>
              <a:rPr dirty="0"/>
              <a:t>Supresores</a:t>
            </a:r>
            <a:r>
              <a:rPr dirty="0" spc="-105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20"/>
              <a:t>Transitorios</a:t>
            </a:r>
            <a:r>
              <a:rPr dirty="0" spc="-100"/>
              <a:t> </a:t>
            </a:r>
            <a:r>
              <a:rPr dirty="0" spc="-10"/>
              <a:t>“TVSS”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05796" y="6471918"/>
            <a:ext cx="532828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339A"/>
                </a:solidFill>
                <a:latin typeface="Arial"/>
                <a:cs typeface="Arial"/>
                <a:hlinkClick r:id="rId2"/>
              </a:rPr>
              <a:t>http://www.datacenterconsultores.com/diseno-de-una-red-de-supresores-de-transientes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7929" y="3295650"/>
            <a:ext cx="3234689" cy="348386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276484" y="1817318"/>
            <a:ext cx="8166100" cy="3929379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1045"/>
              </a:spcBef>
            </a:pPr>
            <a:r>
              <a:rPr dirty="0" sz="2000" spc="-10" b="1">
                <a:solidFill>
                  <a:srgbClr val="000065"/>
                </a:solidFill>
                <a:latin typeface="Arial"/>
                <a:cs typeface="Arial"/>
              </a:rPr>
              <a:t>Cont..</a:t>
            </a:r>
            <a:endParaRPr sz="2000">
              <a:latin typeface="Arial"/>
              <a:cs typeface="Arial"/>
            </a:endParaRPr>
          </a:p>
          <a:p>
            <a:pPr algn="just" marL="340995" marR="5080" indent="-181610">
              <a:lnSpc>
                <a:spcPct val="100000"/>
              </a:lnSpc>
              <a:spcBef>
                <a:spcPts val="950"/>
              </a:spcBef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-</a:t>
            </a:r>
            <a:r>
              <a:rPr dirty="0" sz="2000" spc="3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No</a:t>
            </a:r>
            <a:r>
              <a:rPr dirty="0" sz="2000" spc="3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podrán</a:t>
            </a:r>
            <a:r>
              <a:rPr dirty="0" sz="2000" spc="3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proteger</a:t>
            </a:r>
            <a:r>
              <a:rPr dirty="0" sz="2000" spc="3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contra</a:t>
            </a:r>
            <a:r>
              <a:rPr dirty="0" sz="2000" spc="30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disturbios</a:t>
            </a:r>
            <a:r>
              <a:rPr dirty="0" sz="2000" spc="3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3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modo</a:t>
            </a:r>
            <a:r>
              <a:rPr dirty="0" sz="2000" spc="3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común</a:t>
            </a:r>
            <a:r>
              <a:rPr dirty="0" sz="2000" spc="3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si</a:t>
            </a:r>
            <a:r>
              <a:rPr dirty="0" sz="2000" spc="3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no</a:t>
            </a:r>
            <a:r>
              <a:rPr dirty="0" sz="2000" spc="3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están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conectados</a:t>
            </a:r>
            <a:r>
              <a:rPr dirty="0" sz="2000" spc="-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000" spc="-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conductor  de  puesta  a</a:t>
            </a:r>
            <a:r>
              <a:rPr dirty="0" sz="2000" spc="-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tierra,  es</a:t>
            </a:r>
            <a:r>
              <a:rPr dirty="0" sz="2000" spc="-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indispensable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seguir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las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instrucciones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instalación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del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fabricante.</a:t>
            </a:r>
            <a:endParaRPr sz="2000">
              <a:latin typeface="Arial MT"/>
              <a:cs typeface="Arial MT"/>
            </a:endParaRPr>
          </a:p>
          <a:p>
            <a:pPr marL="354965" marR="3279140" indent="-342900">
              <a:lnSpc>
                <a:spcPct val="100000"/>
              </a:lnSpc>
              <a:spcBef>
                <a:spcPts val="40"/>
              </a:spcBef>
              <a:buChar char="-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recomienda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conductor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puesta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tierra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supresores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no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sea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uno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tipo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aislado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sino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uno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normal.</a:t>
            </a:r>
            <a:endParaRPr sz="2000">
              <a:latin typeface="Arial MT"/>
              <a:cs typeface="Arial MT"/>
            </a:endParaRPr>
          </a:p>
          <a:p>
            <a:pPr marL="354965" marR="3419475" indent="-342900">
              <a:lnSpc>
                <a:spcPts val="2400"/>
              </a:lnSpc>
              <a:spcBef>
                <a:spcPts val="80"/>
              </a:spcBef>
              <a:buChar char="-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recomienda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instalen supresores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categoría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B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entrada</a:t>
            </a:r>
            <a:r>
              <a:rPr dirty="0" sz="20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0065"/>
                </a:solidFill>
                <a:latin typeface="Arial MT"/>
                <a:cs typeface="Arial MT"/>
              </a:rPr>
              <a:t>de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0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00065"/>
                </a:solidFill>
                <a:latin typeface="Arial MT"/>
                <a:cs typeface="Arial MT"/>
              </a:rPr>
              <a:t>UPS.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ts val="2320"/>
              </a:lnSpc>
              <a:buChar char="-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Existen</a:t>
            </a:r>
            <a:r>
              <a:rPr dirty="0" sz="20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pagins</a:t>
            </a:r>
            <a:r>
              <a:rPr dirty="0" sz="20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fabricantes</a:t>
            </a:r>
            <a:r>
              <a:rPr dirty="0" sz="2000" spc="-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0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ayuda</a:t>
            </a:r>
            <a:endParaRPr sz="20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</a:pP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dimensionar</a:t>
            </a:r>
            <a:r>
              <a:rPr dirty="0" sz="20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0065"/>
                </a:solidFill>
                <a:latin typeface="Arial MT"/>
                <a:cs typeface="Arial MT"/>
              </a:rPr>
              <a:t>sus</a:t>
            </a:r>
            <a:r>
              <a:rPr dirty="0" sz="20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Arial MT"/>
                <a:cs typeface="Arial MT"/>
              </a:rPr>
              <a:t>productos.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9111" y="3694985"/>
            <a:ext cx="2897088" cy="180735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06785" y="1903729"/>
            <a:ext cx="72193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Conexión</a:t>
            </a:r>
            <a:r>
              <a:rPr dirty="0" sz="240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dirty="0" sz="240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paralelo</a:t>
            </a:r>
            <a:r>
              <a:rPr dirty="0" sz="240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dirty="0" sz="240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supresor</a:t>
            </a:r>
            <a:r>
              <a:rPr dirty="0" sz="240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40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00065"/>
                </a:solidFill>
                <a:latin typeface="Arial"/>
                <a:cs typeface="Arial"/>
              </a:rPr>
              <a:t>transitorios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7289" y="2927223"/>
            <a:ext cx="4610100" cy="30670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3510">
              <a:lnSpc>
                <a:spcPct val="100000"/>
              </a:lnSpc>
              <a:spcBef>
                <a:spcPts val="100"/>
              </a:spcBef>
            </a:pPr>
            <a:r>
              <a:rPr dirty="0"/>
              <a:t>Supresores</a:t>
            </a:r>
            <a:r>
              <a:rPr dirty="0" spc="-105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20"/>
              <a:t>Transitorios</a:t>
            </a:r>
            <a:r>
              <a:rPr dirty="0" spc="-100"/>
              <a:t> </a:t>
            </a:r>
            <a:r>
              <a:rPr dirty="0" spc="-10"/>
              <a:t>“TVSS”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Una</a:t>
            </a:r>
            <a:r>
              <a:rPr dirty="0" spc="-10"/>
              <a:t> </a:t>
            </a:r>
            <a:r>
              <a:rPr dirty="0"/>
              <a:t>empresa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0"/>
              <a:t> consultoría</a:t>
            </a:r>
            <a:r>
              <a:rPr dirty="0" spc="-5"/>
              <a:t> </a:t>
            </a:r>
            <a:r>
              <a:rPr dirty="0" spc="-10"/>
              <a:t>profesional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proyectos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ingeniería</a:t>
            </a:r>
            <a:r>
              <a:rPr dirty="0" spc="-1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9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PEJEPON</dc:creator>
  <dc:title>Microsoft PowerPoint - Curso Analisis Armonicos Part 1_JeanP_14Feb.pptx</dc:title>
  <dcterms:created xsi:type="dcterms:W3CDTF">2025-05-12T16:17:11Z</dcterms:created>
  <dcterms:modified xsi:type="dcterms:W3CDTF">2025-05-12T16:17:11Z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2017-02-16T00:00:00Z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2025-05-12T00:00:00Z</vt:filetime>
  </property>
  <property fmtid="{D5CDD505-2E9C-101B-9397-08002B2CF9AE}" pid="5" name="Producer">
    <vt:lpwstr>Acrobat Distiller 10.1.16 (Windows)</vt:lpwstr>
  </property>
</Properties>
</file>